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5" r:id="rId1"/>
    <p:sldMasterId id="2147483676" r:id="rId2"/>
  </p:sldMasterIdLst>
  <p:notesMasterIdLst>
    <p:notesMasterId r:id="rId4"/>
  </p:notesMasterIdLst>
  <p:handoutMasterIdLst>
    <p:handoutMasterId r:id="rId5"/>
  </p:handoutMasterIdLst>
  <p:sldIdLst>
    <p:sldId id="290" r:id="rId3"/>
  </p:sldIdLst>
  <p:sldSz cx="30243463" cy="42806938"/>
  <p:notesSz cx="6858000" cy="9144000"/>
  <p:defaultTextStyle>
    <a:defPPr>
      <a:defRPr lang="fr-FR"/>
    </a:defPPr>
    <a:lvl1pPr marL="0" algn="l" defTabSz="3506358" rtl="0" eaLnBrk="1" latinLnBrk="0" hangingPunct="1">
      <a:defRPr sz="6902" kern="1200">
        <a:solidFill>
          <a:schemeClr val="tx1"/>
        </a:solidFill>
        <a:latin typeface="+mn-lt"/>
        <a:ea typeface="+mn-ea"/>
        <a:cs typeface="+mn-cs"/>
      </a:defRPr>
    </a:lvl1pPr>
    <a:lvl2pPr marL="1753179" algn="l" defTabSz="3506358" rtl="0" eaLnBrk="1" latinLnBrk="0" hangingPunct="1">
      <a:defRPr sz="6902" kern="1200">
        <a:solidFill>
          <a:schemeClr val="tx1"/>
        </a:solidFill>
        <a:latin typeface="+mn-lt"/>
        <a:ea typeface="+mn-ea"/>
        <a:cs typeface="+mn-cs"/>
      </a:defRPr>
    </a:lvl2pPr>
    <a:lvl3pPr marL="3506358" algn="l" defTabSz="3506358" rtl="0" eaLnBrk="1" latinLnBrk="0" hangingPunct="1">
      <a:defRPr sz="6902" kern="1200">
        <a:solidFill>
          <a:schemeClr val="tx1"/>
        </a:solidFill>
        <a:latin typeface="+mn-lt"/>
        <a:ea typeface="+mn-ea"/>
        <a:cs typeface="+mn-cs"/>
      </a:defRPr>
    </a:lvl3pPr>
    <a:lvl4pPr marL="5259537" algn="l" defTabSz="3506358" rtl="0" eaLnBrk="1" latinLnBrk="0" hangingPunct="1">
      <a:defRPr sz="6902" kern="1200">
        <a:solidFill>
          <a:schemeClr val="tx1"/>
        </a:solidFill>
        <a:latin typeface="+mn-lt"/>
        <a:ea typeface="+mn-ea"/>
        <a:cs typeface="+mn-cs"/>
      </a:defRPr>
    </a:lvl4pPr>
    <a:lvl5pPr marL="7012716" algn="l" defTabSz="3506358" rtl="0" eaLnBrk="1" latinLnBrk="0" hangingPunct="1">
      <a:defRPr sz="6902" kern="1200">
        <a:solidFill>
          <a:schemeClr val="tx1"/>
        </a:solidFill>
        <a:latin typeface="+mn-lt"/>
        <a:ea typeface="+mn-ea"/>
        <a:cs typeface="+mn-cs"/>
      </a:defRPr>
    </a:lvl5pPr>
    <a:lvl6pPr marL="8765896" algn="l" defTabSz="3506358" rtl="0" eaLnBrk="1" latinLnBrk="0" hangingPunct="1">
      <a:defRPr sz="6902" kern="1200">
        <a:solidFill>
          <a:schemeClr val="tx1"/>
        </a:solidFill>
        <a:latin typeface="+mn-lt"/>
        <a:ea typeface="+mn-ea"/>
        <a:cs typeface="+mn-cs"/>
      </a:defRPr>
    </a:lvl6pPr>
    <a:lvl7pPr marL="10519075" algn="l" defTabSz="3506358" rtl="0" eaLnBrk="1" latinLnBrk="0" hangingPunct="1">
      <a:defRPr sz="6902" kern="1200">
        <a:solidFill>
          <a:schemeClr val="tx1"/>
        </a:solidFill>
        <a:latin typeface="+mn-lt"/>
        <a:ea typeface="+mn-ea"/>
        <a:cs typeface="+mn-cs"/>
      </a:defRPr>
    </a:lvl7pPr>
    <a:lvl8pPr marL="12272254" algn="l" defTabSz="3506358" rtl="0" eaLnBrk="1" latinLnBrk="0" hangingPunct="1">
      <a:defRPr sz="6902" kern="1200">
        <a:solidFill>
          <a:schemeClr val="tx1"/>
        </a:solidFill>
        <a:latin typeface="+mn-lt"/>
        <a:ea typeface="+mn-ea"/>
        <a:cs typeface="+mn-cs"/>
      </a:defRPr>
    </a:lvl8pPr>
    <a:lvl9pPr marL="14025433" algn="l" defTabSz="3506358" rtl="0" eaLnBrk="1" latinLnBrk="0" hangingPunct="1">
      <a:defRPr sz="6902"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EB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079"/>
    <p:restoredTop sz="96311"/>
  </p:normalViewPr>
  <p:slideViewPr>
    <p:cSldViewPr snapToGrid="0" snapToObjects="1">
      <p:cViewPr varScale="1">
        <p:scale>
          <a:sx n="25" d="100"/>
          <a:sy n="25" d="100"/>
        </p:scale>
        <p:origin x="4842" y="54"/>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7" d="100"/>
          <a:sy n="97" d="100"/>
        </p:scale>
        <p:origin x="4328"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544183F3-13AF-5A4F-9C5C-8852F40F936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7B88AF7E-D3ED-BD4B-A232-B84FB5673D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6C17754-5853-E642-A494-B712EA782523}" type="datetimeFigureOut">
              <a:rPr lang="fr-FR" smtClean="0"/>
              <a:t>28/08/2024</a:t>
            </a:fld>
            <a:endParaRPr lang="fr-FR"/>
          </a:p>
        </p:txBody>
      </p:sp>
      <p:sp>
        <p:nvSpPr>
          <p:cNvPr id="4" name="Espace réservé du pied de page 3">
            <a:extLst>
              <a:ext uri="{FF2B5EF4-FFF2-40B4-BE49-F238E27FC236}">
                <a16:creationId xmlns:a16="http://schemas.microsoft.com/office/drawing/2014/main" id="{E049FEC1-D668-1F4F-9E78-6400BE8ADC4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15CE4F1E-D752-934F-8200-039B6569646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FF2064A-0971-F446-A7E0-9C3593E78EC8}" type="slidenum">
              <a:rPr lang="fr-FR" smtClean="0"/>
              <a:t>‹N°›</a:t>
            </a:fld>
            <a:endParaRPr lang="fr-FR"/>
          </a:p>
        </p:txBody>
      </p:sp>
    </p:spTree>
    <p:extLst>
      <p:ext uri="{BB962C8B-B14F-4D97-AF65-F5344CB8AC3E}">
        <p14:creationId xmlns:p14="http://schemas.microsoft.com/office/powerpoint/2010/main" val="191797349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093DE3-EB4F-DD48-B8D6-678A564BF77A}" type="datetimeFigureOut">
              <a:rPr lang="fr-FR" smtClean="0"/>
              <a:t>28/08/2024</a:t>
            </a:fld>
            <a:endParaRPr lang="fr-FR"/>
          </a:p>
        </p:txBody>
      </p:sp>
      <p:sp>
        <p:nvSpPr>
          <p:cNvPr id="4" name="Espace réservé de l'image des diapositives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DDC20F-9563-D645-9A78-3F1F52D6813C}" type="slidenum">
              <a:rPr lang="fr-FR" smtClean="0"/>
              <a:t>‹N°›</a:t>
            </a:fld>
            <a:endParaRPr lang="fr-FR"/>
          </a:p>
        </p:txBody>
      </p:sp>
    </p:spTree>
    <p:extLst>
      <p:ext uri="{BB962C8B-B14F-4D97-AF65-F5344CB8AC3E}">
        <p14:creationId xmlns:p14="http://schemas.microsoft.com/office/powerpoint/2010/main" val="187206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GR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pic>
        <p:nvPicPr>
          <p:cNvPr id="5" name="Image 4">
            <a:extLst>
              <a:ext uri="{FF2B5EF4-FFF2-40B4-BE49-F238E27FC236}">
                <a16:creationId xmlns:a16="http://schemas.microsoft.com/office/drawing/2014/main" id="{1C3D5292-E20F-657B-1FEC-DD7145C6B409}"/>
              </a:ext>
            </a:extLst>
          </p:cNvPr>
          <p:cNvPicPr>
            <a:picLocks noChangeAspect="1"/>
          </p:cNvPicPr>
          <p:nvPr userDrawn="1"/>
        </p:nvPicPr>
        <p:blipFill>
          <a:blip r:embed="rId4"/>
          <a:srcRect/>
          <a:stretch/>
        </p:blipFill>
        <p:spPr>
          <a:xfrm>
            <a:off x="-54795" y="-101155"/>
            <a:ext cx="30313952" cy="2316762"/>
          </a:xfrm>
          <a:prstGeom prst="rect">
            <a:avLst/>
          </a:prstGeom>
        </p:spPr>
      </p:pic>
      <p:sp>
        <p:nvSpPr>
          <p:cNvPr id="2" name="Espace réservé pour une image  7">
            <a:extLst>
              <a:ext uri="{FF2B5EF4-FFF2-40B4-BE49-F238E27FC236}">
                <a16:creationId xmlns:a16="http://schemas.microsoft.com/office/drawing/2014/main" id="{4E415161-56DE-D1A1-FDEC-726AF7385088}"/>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62807D36-18DE-A956-BB73-01BF51EBE1C7}"/>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D1E53B3C-BBBF-FF8C-6BD1-311A4BB2C149}"/>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0EA66EB1-8926-6AFF-8F36-5148EB4997A1}"/>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99508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R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5" name="Espace réservé pour une image  7">
            <a:extLst>
              <a:ext uri="{FF2B5EF4-FFF2-40B4-BE49-F238E27FC236}">
                <a16:creationId xmlns:a16="http://schemas.microsoft.com/office/drawing/2014/main" id="{4F880C78-E260-3B2B-0744-1CC9810BDF1C}"/>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16" name="Sous-titre 2">
            <a:extLst>
              <a:ext uri="{FF2B5EF4-FFF2-40B4-BE49-F238E27FC236}">
                <a16:creationId xmlns:a16="http://schemas.microsoft.com/office/drawing/2014/main" id="{3134545D-BEF9-F3A0-9D20-79817A5FF734}"/>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17" name="Connecteur droit 16">
            <a:extLst>
              <a:ext uri="{FF2B5EF4-FFF2-40B4-BE49-F238E27FC236}">
                <a16:creationId xmlns:a16="http://schemas.microsoft.com/office/drawing/2014/main" id="{CEDFA40C-0C5E-217D-8748-12A894967407}"/>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20" name="Connecteur droit 19">
            <a:extLst>
              <a:ext uri="{FF2B5EF4-FFF2-40B4-BE49-F238E27FC236}">
                <a16:creationId xmlns:a16="http://schemas.microsoft.com/office/drawing/2014/main" id="{E6BF6A8B-C498-7F0A-BDC3-FCBA29D40CC3}"/>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sp>
        <p:nvSpPr>
          <p:cNvPr id="4" name="Espace réservé du texte 4">
            <a:extLst>
              <a:ext uri="{FF2B5EF4-FFF2-40B4-BE49-F238E27FC236}">
                <a16:creationId xmlns:a16="http://schemas.microsoft.com/office/drawing/2014/main" id="{4B7FA1AF-C93D-01E3-402C-6CED293C56A4}"/>
              </a:ext>
            </a:extLst>
          </p:cNvPr>
          <p:cNvSpPr>
            <a:spLocks noGrp="1"/>
          </p:cNvSpPr>
          <p:nvPr>
            <p:ph type="body" sz="quarter" idx="15" hasCustomPrompt="1"/>
          </p:nvPr>
        </p:nvSpPr>
        <p:spPr>
          <a:xfrm>
            <a:off x="21188090" y="37365141"/>
            <a:ext cx="7862310" cy="1364943"/>
          </a:xfrm>
        </p:spPr>
        <p:txBody>
          <a:bodyPr lIns="0" rIns="90000" anchor="ctr" anchorCtr="0">
            <a:noAutofit/>
          </a:bodyPr>
          <a:lstStyle>
            <a:lvl1pPr marL="0" indent="0">
              <a:buFontTx/>
              <a:buNone/>
              <a:defRPr sz="3000" b="0" i="1" cap="none">
                <a:latin typeface="Arial" panose="020B0604020202020204" pitchFamily="34" charset="0"/>
                <a:cs typeface="Arial" panose="020B0604020202020204" pitchFamily="34" charset="0"/>
              </a:defRPr>
            </a:lvl1pPr>
            <a:lvl2pPr marL="457200" indent="0">
              <a:buFontTx/>
              <a:buNone/>
              <a:defRPr sz="1000" b="0" i="1">
                <a:latin typeface="Arial" panose="020B0604020202020204" pitchFamily="34" charset="0"/>
                <a:cs typeface="Arial" panose="020B0604020202020204" pitchFamily="34" charset="0"/>
              </a:defRPr>
            </a:lvl2pPr>
            <a:lvl3pPr marL="914400" indent="0">
              <a:buFontTx/>
              <a:buNone/>
              <a:defRPr sz="1000" b="0" i="1">
                <a:latin typeface="Arial" panose="020B0604020202020204" pitchFamily="34" charset="0"/>
                <a:cs typeface="Arial" panose="020B0604020202020204" pitchFamily="34" charset="0"/>
              </a:defRPr>
            </a:lvl3pPr>
            <a:lvl4pPr>
              <a:buFontTx/>
              <a:buNone/>
              <a:defRPr sz="1000" b="0" i="1">
                <a:latin typeface="Arial" panose="020B0604020202020204" pitchFamily="34" charset="0"/>
                <a:cs typeface="Arial" panose="020B0604020202020204" pitchFamily="34" charset="0"/>
              </a:defRPr>
            </a:lvl4pPr>
            <a:lvl5pPr marL="1828800" indent="0">
              <a:buFontTx/>
              <a:buNone/>
              <a:defRPr sz="1000" b="0" i="1">
                <a:latin typeface="Arial" panose="020B0604020202020204" pitchFamily="34" charset="0"/>
                <a:cs typeface="Arial" panose="020B0604020202020204" pitchFamily="34" charset="0"/>
              </a:defRPr>
            </a:lvl5pPr>
          </a:lstStyle>
          <a:p>
            <a:pPr lvl="0"/>
            <a:r>
              <a:rPr lang="fr-FR" dirty="0"/>
              <a:t>Sous la direction de…</a:t>
            </a:r>
          </a:p>
        </p:txBody>
      </p:sp>
      <p:pic>
        <p:nvPicPr>
          <p:cNvPr id="2" name="Image 1">
            <a:extLst>
              <a:ext uri="{FF2B5EF4-FFF2-40B4-BE49-F238E27FC236}">
                <a16:creationId xmlns:a16="http://schemas.microsoft.com/office/drawing/2014/main" id="{9C83B0B6-E377-4316-E27A-0C9F5400F45D}"/>
              </a:ext>
            </a:extLst>
          </p:cNvPr>
          <p:cNvPicPr>
            <a:picLocks noChangeAspect="1"/>
          </p:cNvPicPr>
          <p:nvPr userDrawn="1"/>
        </p:nvPicPr>
        <p:blipFill>
          <a:blip r:embed="rId4"/>
          <a:srcRect/>
          <a:stretch/>
        </p:blipFill>
        <p:spPr>
          <a:xfrm>
            <a:off x="-54795" y="-101155"/>
            <a:ext cx="30313952" cy="2316762"/>
          </a:xfrm>
          <a:prstGeom prst="rect">
            <a:avLst/>
          </a:prstGeom>
        </p:spPr>
      </p:pic>
    </p:spTree>
    <p:extLst>
      <p:ext uri="{BB962C8B-B14F-4D97-AF65-F5344CB8AC3E}">
        <p14:creationId xmlns:p14="http://schemas.microsoft.com/office/powerpoint/2010/main" val="1124485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P">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sp>
        <p:nvSpPr>
          <p:cNvPr id="2" name="Espace réservé pour une image  7">
            <a:extLst>
              <a:ext uri="{FF2B5EF4-FFF2-40B4-BE49-F238E27FC236}">
                <a16:creationId xmlns:a16="http://schemas.microsoft.com/office/drawing/2014/main" id="{9853131A-5A47-89A0-81E4-37951E78B875}"/>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2B6300EC-D0D4-D3E4-D0A2-348156A47E60}"/>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A0B605FD-D4FD-A00A-2370-783EF38820DF}"/>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037591AB-3D9E-2023-9D25-B4DF7A246A8A}"/>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8" name="Espace réservé du texte 4">
            <a:extLst>
              <a:ext uri="{FF2B5EF4-FFF2-40B4-BE49-F238E27FC236}">
                <a16:creationId xmlns:a16="http://schemas.microsoft.com/office/drawing/2014/main" id="{CD5D4A1D-FE9C-26E4-27B0-5F0EB4775CB1}"/>
              </a:ext>
            </a:extLst>
          </p:cNvPr>
          <p:cNvSpPr>
            <a:spLocks noGrp="1"/>
          </p:cNvSpPr>
          <p:nvPr>
            <p:ph type="body" sz="quarter" idx="15" hasCustomPrompt="1"/>
          </p:nvPr>
        </p:nvSpPr>
        <p:spPr>
          <a:xfrm>
            <a:off x="21188090" y="37365141"/>
            <a:ext cx="7862310" cy="1364943"/>
          </a:xfrm>
        </p:spPr>
        <p:txBody>
          <a:bodyPr lIns="0" rIns="90000" anchor="ctr" anchorCtr="0">
            <a:noAutofit/>
          </a:bodyPr>
          <a:lstStyle>
            <a:lvl1pPr marL="0" indent="0">
              <a:buFontTx/>
              <a:buNone/>
              <a:defRPr sz="3000" b="0" i="1" cap="none">
                <a:latin typeface="Arial" panose="020B0604020202020204" pitchFamily="34" charset="0"/>
                <a:cs typeface="Arial" panose="020B0604020202020204" pitchFamily="34" charset="0"/>
              </a:defRPr>
            </a:lvl1pPr>
            <a:lvl2pPr marL="457200" indent="0">
              <a:buFontTx/>
              <a:buNone/>
              <a:defRPr sz="1000" b="0" i="1">
                <a:latin typeface="Arial" panose="020B0604020202020204" pitchFamily="34" charset="0"/>
                <a:cs typeface="Arial" panose="020B0604020202020204" pitchFamily="34" charset="0"/>
              </a:defRPr>
            </a:lvl2pPr>
            <a:lvl3pPr marL="914400" indent="0">
              <a:buFontTx/>
              <a:buNone/>
              <a:defRPr sz="1000" b="0" i="1">
                <a:latin typeface="Arial" panose="020B0604020202020204" pitchFamily="34" charset="0"/>
                <a:cs typeface="Arial" panose="020B0604020202020204" pitchFamily="34" charset="0"/>
              </a:defRPr>
            </a:lvl3pPr>
            <a:lvl4pPr>
              <a:buFontTx/>
              <a:buNone/>
              <a:defRPr sz="1000" b="0" i="1">
                <a:latin typeface="Arial" panose="020B0604020202020204" pitchFamily="34" charset="0"/>
                <a:cs typeface="Arial" panose="020B0604020202020204" pitchFamily="34" charset="0"/>
              </a:defRPr>
            </a:lvl4pPr>
            <a:lvl5pPr marL="1828800" indent="0">
              <a:buFontTx/>
              <a:buNone/>
              <a:defRPr sz="1000" b="0" i="1">
                <a:latin typeface="Arial" panose="020B0604020202020204" pitchFamily="34" charset="0"/>
                <a:cs typeface="Arial" panose="020B0604020202020204" pitchFamily="34" charset="0"/>
              </a:defRPr>
            </a:lvl5pPr>
          </a:lstStyle>
          <a:p>
            <a:pPr lvl="0"/>
            <a:r>
              <a:rPr lang="fr-FR" dirty="0"/>
              <a:t>Sous la direction de…</a:t>
            </a:r>
          </a:p>
        </p:txBody>
      </p:sp>
      <p:pic>
        <p:nvPicPr>
          <p:cNvPr id="16" name="Image 15">
            <a:extLst>
              <a:ext uri="{FF2B5EF4-FFF2-40B4-BE49-F238E27FC236}">
                <a16:creationId xmlns:a16="http://schemas.microsoft.com/office/drawing/2014/main" id="{A486E89E-9456-DB60-6B43-270100DFCCF6}"/>
              </a:ext>
            </a:extLst>
          </p:cNvPr>
          <p:cNvPicPr>
            <a:picLocks noChangeAspect="1"/>
          </p:cNvPicPr>
          <p:nvPr userDrawn="1"/>
        </p:nvPicPr>
        <p:blipFill>
          <a:blip r:embed="rId4"/>
          <a:srcRect/>
          <a:stretch/>
        </p:blipFill>
        <p:spPr>
          <a:xfrm>
            <a:off x="-54789" y="-101155"/>
            <a:ext cx="30313939" cy="2316762"/>
          </a:xfrm>
          <a:prstGeom prst="rect">
            <a:avLst/>
          </a:prstGeom>
        </p:spPr>
      </p:pic>
    </p:spTree>
    <p:extLst>
      <p:ext uri="{BB962C8B-B14F-4D97-AF65-F5344CB8AC3E}">
        <p14:creationId xmlns:p14="http://schemas.microsoft.com/office/powerpoint/2010/main" val="20074785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sp>
        <p:nvSpPr>
          <p:cNvPr id="2" name="Espace réservé pour une image  7">
            <a:extLst>
              <a:ext uri="{FF2B5EF4-FFF2-40B4-BE49-F238E27FC236}">
                <a16:creationId xmlns:a16="http://schemas.microsoft.com/office/drawing/2014/main" id="{E0EA17BF-753F-76BB-BC08-641BBA263508}"/>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D71C9DED-DB09-31AD-2DF8-262081507BEC}"/>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A6536E29-F79C-6963-B6F9-A654232B9D79}"/>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740CD993-6F4C-C8DF-07A2-071EBC9B268C}"/>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8" name="Espace réservé du texte 4">
            <a:extLst>
              <a:ext uri="{FF2B5EF4-FFF2-40B4-BE49-F238E27FC236}">
                <a16:creationId xmlns:a16="http://schemas.microsoft.com/office/drawing/2014/main" id="{391F5507-503D-7BBF-B4E5-08F91957980C}"/>
              </a:ext>
            </a:extLst>
          </p:cNvPr>
          <p:cNvSpPr>
            <a:spLocks noGrp="1"/>
          </p:cNvSpPr>
          <p:nvPr>
            <p:ph type="body" sz="quarter" idx="15" hasCustomPrompt="1"/>
          </p:nvPr>
        </p:nvSpPr>
        <p:spPr>
          <a:xfrm>
            <a:off x="21188090" y="37365141"/>
            <a:ext cx="7862310" cy="1364943"/>
          </a:xfrm>
        </p:spPr>
        <p:txBody>
          <a:bodyPr lIns="0" rIns="90000" anchor="ctr" anchorCtr="0">
            <a:noAutofit/>
          </a:bodyPr>
          <a:lstStyle>
            <a:lvl1pPr marL="0" indent="0">
              <a:buFontTx/>
              <a:buNone/>
              <a:defRPr sz="3000" b="0" i="1" cap="none">
                <a:latin typeface="Arial" panose="020B0604020202020204" pitchFamily="34" charset="0"/>
                <a:cs typeface="Arial" panose="020B0604020202020204" pitchFamily="34" charset="0"/>
              </a:defRPr>
            </a:lvl1pPr>
            <a:lvl2pPr marL="457200" indent="0">
              <a:buFontTx/>
              <a:buNone/>
              <a:defRPr sz="1000" b="0" i="1">
                <a:latin typeface="Arial" panose="020B0604020202020204" pitchFamily="34" charset="0"/>
                <a:cs typeface="Arial" panose="020B0604020202020204" pitchFamily="34" charset="0"/>
              </a:defRPr>
            </a:lvl2pPr>
            <a:lvl3pPr marL="914400" indent="0">
              <a:buFontTx/>
              <a:buNone/>
              <a:defRPr sz="1000" b="0" i="1">
                <a:latin typeface="Arial" panose="020B0604020202020204" pitchFamily="34" charset="0"/>
                <a:cs typeface="Arial" panose="020B0604020202020204" pitchFamily="34" charset="0"/>
              </a:defRPr>
            </a:lvl3pPr>
            <a:lvl4pPr>
              <a:buFontTx/>
              <a:buNone/>
              <a:defRPr sz="1000" b="0" i="1">
                <a:latin typeface="Arial" panose="020B0604020202020204" pitchFamily="34" charset="0"/>
                <a:cs typeface="Arial" panose="020B0604020202020204" pitchFamily="34" charset="0"/>
              </a:defRPr>
            </a:lvl4pPr>
            <a:lvl5pPr marL="1828800" indent="0">
              <a:buFontTx/>
              <a:buNone/>
              <a:defRPr sz="1000" b="0" i="1">
                <a:latin typeface="Arial" panose="020B0604020202020204" pitchFamily="34" charset="0"/>
                <a:cs typeface="Arial" panose="020B0604020202020204" pitchFamily="34" charset="0"/>
              </a:defRPr>
            </a:lvl5pPr>
          </a:lstStyle>
          <a:p>
            <a:pPr lvl="0"/>
            <a:r>
              <a:rPr lang="fr-FR" dirty="0"/>
              <a:t>Sous la direction de…</a:t>
            </a:r>
          </a:p>
        </p:txBody>
      </p:sp>
      <p:pic>
        <p:nvPicPr>
          <p:cNvPr id="15" name="Image 14">
            <a:extLst>
              <a:ext uri="{FF2B5EF4-FFF2-40B4-BE49-F238E27FC236}">
                <a16:creationId xmlns:a16="http://schemas.microsoft.com/office/drawing/2014/main" id="{EA94963F-536A-F1C2-1EFA-D0B885F3FCAF}"/>
              </a:ext>
            </a:extLst>
          </p:cNvPr>
          <p:cNvPicPr>
            <a:picLocks noChangeAspect="1"/>
          </p:cNvPicPr>
          <p:nvPr userDrawn="1"/>
        </p:nvPicPr>
        <p:blipFill>
          <a:blip r:embed="rId4"/>
          <a:srcRect/>
          <a:stretch/>
        </p:blipFill>
        <p:spPr>
          <a:xfrm>
            <a:off x="-54789" y="-101155"/>
            <a:ext cx="30313939" cy="2316761"/>
          </a:xfrm>
          <a:prstGeom prst="rect">
            <a:avLst/>
          </a:prstGeom>
        </p:spPr>
      </p:pic>
    </p:spTree>
    <p:extLst>
      <p:ext uri="{BB962C8B-B14F-4D97-AF65-F5344CB8AC3E}">
        <p14:creationId xmlns:p14="http://schemas.microsoft.com/office/powerpoint/2010/main" val="33041625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C">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sp>
        <p:nvSpPr>
          <p:cNvPr id="2" name="Espace réservé pour une image  7">
            <a:extLst>
              <a:ext uri="{FF2B5EF4-FFF2-40B4-BE49-F238E27FC236}">
                <a16:creationId xmlns:a16="http://schemas.microsoft.com/office/drawing/2014/main" id="{CB563081-AC5C-2261-FB46-081B6B1841CA}"/>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4E0CA6C7-9907-3EF9-678A-922383453106}"/>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FB7B93EB-BAC6-626E-36AC-83AE94149607}"/>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C3965B0B-31BB-B102-117E-308F3C8B2CE1}"/>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8" name="Espace réservé du texte 4">
            <a:extLst>
              <a:ext uri="{FF2B5EF4-FFF2-40B4-BE49-F238E27FC236}">
                <a16:creationId xmlns:a16="http://schemas.microsoft.com/office/drawing/2014/main" id="{DC31F861-047F-9627-CE4B-2B13EA80D700}"/>
              </a:ext>
            </a:extLst>
          </p:cNvPr>
          <p:cNvSpPr>
            <a:spLocks noGrp="1"/>
          </p:cNvSpPr>
          <p:nvPr>
            <p:ph type="body" sz="quarter" idx="15" hasCustomPrompt="1"/>
          </p:nvPr>
        </p:nvSpPr>
        <p:spPr>
          <a:xfrm>
            <a:off x="21188090" y="37365141"/>
            <a:ext cx="7862310" cy="1364943"/>
          </a:xfrm>
        </p:spPr>
        <p:txBody>
          <a:bodyPr lIns="0" rIns="90000" anchor="ctr" anchorCtr="0">
            <a:noAutofit/>
          </a:bodyPr>
          <a:lstStyle>
            <a:lvl1pPr marL="0" indent="0">
              <a:buFontTx/>
              <a:buNone/>
              <a:defRPr sz="3000" b="0" i="1" cap="none">
                <a:latin typeface="Arial" panose="020B0604020202020204" pitchFamily="34" charset="0"/>
                <a:cs typeface="Arial" panose="020B0604020202020204" pitchFamily="34" charset="0"/>
              </a:defRPr>
            </a:lvl1pPr>
            <a:lvl2pPr marL="457200" indent="0">
              <a:buFontTx/>
              <a:buNone/>
              <a:defRPr sz="1000" b="0" i="1">
                <a:latin typeface="Arial" panose="020B0604020202020204" pitchFamily="34" charset="0"/>
                <a:cs typeface="Arial" panose="020B0604020202020204" pitchFamily="34" charset="0"/>
              </a:defRPr>
            </a:lvl2pPr>
            <a:lvl3pPr marL="914400" indent="0">
              <a:buFontTx/>
              <a:buNone/>
              <a:defRPr sz="1000" b="0" i="1">
                <a:latin typeface="Arial" panose="020B0604020202020204" pitchFamily="34" charset="0"/>
                <a:cs typeface="Arial" panose="020B0604020202020204" pitchFamily="34" charset="0"/>
              </a:defRPr>
            </a:lvl3pPr>
            <a:lvl4pPr>
              <a:buFontTx/>
              <a:buNone/>
              <a:defRPr sz="1000" b="0" i="1">
                <a:latin typeface="Arial" panose="020B0604020202020204" pitchFamily="34" charset="0"/>
                <a:cs typeface="Arial" panose="020B0604020202020204" pitchFamily="34" charset="0"/>
              </a:defRPr>
            </a:lvl4pPr>
            <a:lvl5pPr marL="1828800" indent="0">
              <a:buFontTx/>
              <a:buNone/>
              <a:defRPr sz="1000" b="0" i="1">
                <a:latin typeface="Arial" panose="020B0604020202020204" pitchFamily="34" charset="0"/>
                <a:cs typeface="Arial" panose="020B0604020202020204" pitchFamily="34" charset="0"/>
              </a:defRPr>
            </a:lvl5pPr>
          </a:lstStyle>
          <a:p>
            <a:pPr lvl="0"/>
            <a:r>
              <a:rPr lang="fr-FR" dirty="0"/>
              <a:t>Sous la direction de…</a:t>
            </a:r>
          </a:p>
        </p:txBody>
      </p:sp>
      <p:pic>
        <p:nvPicPr>
          <p:cNvPr id="15" name="Image 14">
            <a:extLst>
              <a:ext uri="{FF2B5EF4-FFF2-40B4-BE49-F238E27FC236}">
                <a16:creationId xmlns:a16="http://schemas.microsoft.com/office/drawing/2014/main" id="{D950B45F-0E00-23CE-0613-F7B6F0C68127}"/>
              </a:ext>
            </a:extLst>
          </p:cNvPr>
          <p:cNvPicPr>
            <a:picLocks noChangeAspect="1"/>
          </p:cNvPicPr>
          <p:nvPr userDrawn="1"/>
        </p:nvPicPr>
        <p:blipFill>
          <a:blip r:embed="rId4"/>
          <a:srcRect/>
          <a:stretch/>
        </p:blipFill>
        <p:spPr>
          <a:xfrm>
            <a:off x="-54795" y="-101155"/>
            <a:ext cx="30313952" cy="2316762"/>
          </a:xfrm>
          <a:prstGeom prst="rect">
            <a:avLst/>
          </a:prstGeom>
        </p:spPr>
      </p:pic>
    </p:spTree>
    <p:extLst>
      <p:ext uri="{BB962C8B-B14F-4D97-AF65-F5344CB8AC3E}">
        <p14:creationId xmlns:p14="http://schemas.microsoft.com/office/powerpoint/2010/main" val="23958636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M">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sp>
        <p:nvSpPr>
          <p:cNvPr id="2" name="Espace réservé pour une image  7">
            <a:extLst>
              <a:ext uri="{FF2B5EF4-FFF2-40B4-BE49-F238E27FC236}">
                <a16:creationId xmlns:a16="http://schemas.microsoft.com/office/drawing/2014/main" id="{3DDC679F-C497-C2A5-0DBE-7F3B5F1E7608}"/>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780EB330-E608-E00E-0AE6-DEDC05E59144}"/>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4E2F543B-3793-AEC5-CC48-00244F000220}"/>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6C382BFC-8FC0-852F-C2D1-02646A63D897}"/>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8" name="Espace réservé du texte 4">
            <a:extLst>
              <a:ext uri="{FF2B5EF4-FFF2-40B4-BE49-F238E27FC236}">
                <a16:creationId xmlns:a16="http://schemas.microsoft.com/office/drawing/2014/main" id="{EA71F379-7382-1ED6-EF07-4CED76148E97}"/>
              </a:ext>
            </a:extLst>
          </p:cNvPr>
          <p:cNvSpPr>
            <a:spLocks noGrp="1"/>
          </p:cNvSpPr>
          <p:nvPr>
            <p:ph type="body" sz="quarter" idx="15" hasCustomPrompt="1"/>
          </p:nvPr>
        </p:nvSpPr>
        <p:spPr>
          <a:xfrm>
            <a:off x="21188090" y="37365141"/>
            <a:ext cx="7862310" cy="1364943"/>
          </a:xfrm>
        </p:spPr>
        <p:txBody>
          <a:bodyPr lIns="0" rIns="90000" anchor="ctr" anchorCtr="0">
            <a:noAutofit/>
          </a:bodyPr>
          <a:lstStyle>
            <a:lvl1pPr marL="0" indent="0">
              <a:buFontTx/>
              <a:buNone/>
              <a:defRPr sz="3000" b="0" i="1" cap="none">
                <a:latin typeface="Arial" panose="020B0604020202020204" pitchFamily="34" charset="0"/>
                <a:cs typeface="Arial" panose="020B0604020202020204" pitchFamily="34" charset="0"/>
              </a:defRPr>
            </a:lvl1pPr>
            <a:lvl2pPr marL="457200" indent="0">
              <a:buFontTx/>
              <a:buNone/>
              <a:defRPr sz="1000" b="0" i="1">
                <a:latin typeface="Arial" panose="020B0604020202020204" pitchFamily="34" charset="0"/>
                <a:cs typeface="Arial" panose="020B0604020202020204" pitchFamily="34" charset="0"/>
              </a:defRPr>
            </a:lvl2pPr>
            <a:lvl3pPr marL="914400" indent="0">
              <a:buFontTx/>
              <a:buNone/>
              <a:defRPr sz="1000" b="0" i="1">
                <a:latin typeface="Arial" panose="020B0604020202020204" pitchFamily="34" charset="0"/>
                <a:cs typeface="Arial" panose="020B0604020202020204" pitchFamily="34" charset="0"/>
              </a:defRPr>
            </a:lvl3pPr>
            <a:lvl4pPr>
              <a:buFontTx/>
              <a:buNone/>
              <a:defRPr sz="1000" b="0" i="1">
                <a:latin typeface="Arial" panose="020B0604020202020204" pitchFamily="34" charset="0"/>
                <a:cs typeface="Arial" panose="020B0604020202020204" pitchFamily="34" charset="0"/>
              </a:defRPr>
            </a:lvl4pPr>
            <a:lvl5pPr marL="1828800" indent="0">
              <a:buFontTx/>
              <a:buNone/>
              <a:defRPr sz="1000" b="0" i="1">
                <a:latin typeface="Arial" panose="020B0604020202020204" pitchFamily="34" charset="0"/>
                <a:cs typeface="Arial" panose="020B0604020202020204" pitchFamily="34" charset="0"/>
              </a:defRPr>
            </a:lvl5pPr>
          </a:lstStyle>
          <a:p>
            <a:pPr lvl="0"/>
            <a:r>
              <a:rPr lang="fr-FR" dirty="0"/>
              <a:t>Sous la direction de…</a:t>
            </a:r>
          </a:p>
        </p:txBody>
      </p:sp>
      <p:pic>
        <p:nvPicPr>
          <p:cNvPr id="15" name="Image 14">
            <a:extLst>
              <a:ext uri="{FF2B5EF4-FFF2-40B4-BE49-F238E27FC236}">
                <a16:creationId xmlns:a16="http://schemas.microsoft.com/office/drawing/2014/main" id="{869697FC-295C-D953-1684-02396BD6BE1E}"/>
              </a:ext>
            </a:extLst>
          </p:cNvPr>
          <p:cNvPicPr>
            <a:picLocks noChangeAspect="1"/>
          </p:cNvPicPr>
          <p:nvPr userDrawn="1"/>
        </p:nvPicPr>
        <p:blipFill>
          <a:blip r:embed="rId4"/>
          <a:srcRect/>
          <a:stretch/>
        </p:blipFill>
        <p:spPr>
          <a:xfrm>
            <a:off x="-54789" y="-101155"/>
            <a:ext cx="30313939" cy="2316762"/>
          </a:xfrm>
          <a:prstGeom prst="rect">
            <a:avLst/>
          </a:prstGeom>
        </p:spPr>
      </p:pic>
    </p:spTree>
    <p:extLst>
      <p:ext uri="{BB962C8B-B14F-4D97-AF65-F5344CB8AC3E}">
        <p14:creationId xmlns:p14="http://schemas.microsoft.com/office/powerpoint/2010/main" val="30832660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sp>
        <p:nvSpPr>
          <p:cNvPr id="2" name="Espace réservé pour une image  7">
            <a:extLst>
              <a:ext uri="{FF2B5EF4-FFF2-40B4-BE49-F238E27FC236}">
                <a16:creationId xmlns:a16="http://schemas.microsoft.com/office/drawing/2014/main" id="{41F2E5DD-8CA8-B9E0-AB6E-41A3911B97FE}"/>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B20E85E8-CBC4-42AC-4EF5-F4258D29532F}"/>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841B4BEA-061B-A7B5-E965-1C7AC48BF21A}"/>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FB84F350-648F-4091-198F-CB1045EF8D6F}"/>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8" name="Espace réservé du texte 4">
            <a:extLst>
              <a:ext uri="{FF2B5EF4-FFF2-40B4-BE49-F238E27FC236}">
                <a16:creationId xmlns:a16="http://schemas.microsoft.com/office/drawing/2014/main" id="{12E415BC-06E8-4C1A-9CFE-E5F4836A3ECB}"/>
              </a:ext>
            </a:extLst>
          </p:cNvPr>
          <p:cNvSpPr>
            <a:spLocks noGrp="1"/>
          </p:cNvSpPr>
          <p:nvPr>
            <p:ph type="body" sz="quarter" idx="15" hasCustomPrompt="1"/>
          </p:nvPr>
        </p:nvSpPr>
        <p:spPr>
          <a:xfrm>
            <a:off x="21188090" y="37365141"/>
            <a:ext cx="7862310" cy="1364943"/>
          </a:xfrm>
        </p:spPr>
        <p:txBody>
          <a:bodyPr lIns="0" rIns="90000" anchor="ctr" anchorCtr="0">
            <a:noAutofit/>
          </a:bodyPr>
          <a:lstStyle>
            <a:lvl1pPr marL="0" indent="0">
              <a:buFontTx/>
              <a:buNone/>
              <a:defRPr sz="3000" b="0" i="1" cap="none">
                <a:latin typeface="Arial" panose="020B0604020202020204" pitchFamily="34" charset="0"/>
                <a:cs typeface="Arial" panose="020B0604020202020204" pitchFamily="34" charset="0"/>
              </a:defRPr>
            </a:lvl1pPr>
            <a:lvl2pPr marL="457200" indent="0">
              <a:buFontTx/>
              <a:buNone/>
              <a:defRPr sz="1000" b="0" i="1">
                <a:latin typeface="Arial" panose="020B0604020202020204" pitchFamily="34" charset="0"/>
                <a:cs typeface="Arial" panose="020B0604020202020204" pitchFamily="34" charset="0"/>
              </a:defRPr>
            </a:lvl2pPr>
            <a:lvl3pPr marL="914400" indent="0">
              <a:buFontTx/>
              <a:buNone/>
              <a:defRPr sz="1000" b="0" i="1">
                <a:latin typeface="Arial" panose="020B0604020202020204" pitchFamily="34" charset="0"/>
                <a:cs typeface="Arial" panose="020B0604020202020204" pitchFamily="34" charset="0"/>
              </a:defRPr>
            </a:lvl3pPr>
            <a:lvl4pPr>
              <a:buFontTx/>
              <a:buNone/>
              <a:defRPr sz="1000" b="0" i="1">
                <a:latin typeface="Arial" panose="020B0604020202020204" pitchFamily="34" charset="0"/>
                <a:cs typeface="Arial" panose="020B0604020202020204" pitchFamily="34" charset="0"/>
              </a:defRPr>
            </a:lvl4pPr>
            <a:lvl5pPr marL="1828800" indent="0">
              <a:buFontTx/>
              <a:buNone/>
              <a:defRPr sz="1000" b="0" i="1">
                <a:latin typeface="Arial" panose="020B0604020202020204" pitchFamily="34" charset="0"/>
                <a:cs typeface="Arial" panose="020B0604020202020204" pitchFamily="34" charset="0"/>
              </a:defRPr>
            </a:lvl5pPr>
          </a:lstStyle>
          <a:p>
            <a:pPr lvl="0"/>
            <a:r>
              <a:rPr lang="fr-FR" dirty="0"/>
              <a:t>Sous la direction de…</a:t>
            </a:r>
          </a:p>
        </p:txBody>
      </p:sp>
      <p:pic>
        <p:nvPicPr>
          <p:cNvPr id="15" name="Image 14">
            <a:extLst>
              <a:ext uri="{FF2B5EF4-FFF2-40B4-BE49-F238E27FC236}">
                <a16:creationId xmlns:a16="http://schemas.microsoft.com/office/drawing/2014/main" id="{4A34BAA4-C457-01F4-454D-CE0D7ABE0207}"/>
              </a:ext>
            </a:extLst>
          </p:cNvPr>
          <p:cNvPicPr>
            <a:picLocks noChangeAspect="1"/>
          </p:cNvPicPr>
          <p:nvPr userDrawn="1"/>
        </p:nvPicPr>
        <p:blipFill>
          <a:blip r:embed="rId4"/>
          <a:srcRect/>
          <a:stretch/>
        </p:blipFill>
        <p:spPr>
          <a:xfrm>
            <a:off x="-54789" y="-101155"/>
            <a:ext cx="30313939" cy="2316761"/>
          </a:xfrm>
          <a:prstGeom prst="rect">
            <a:avLst/>
          </a:prstGeom>
        </p:spPr>
      </p:pic>
    </p:spTree>
    <p:extLst>
      <p:ext uri="{BB962C8B-B14F-4D97-AF65-F5344CB8AC3E}">
        <p14:creationId xmlns:p14="http://schemas.microsoft.com/office/powerpoint/2010/main" val="22698764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SC">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sp>
        <p:nvSpPr>
          <p:cNvPr id="2" name="Espace réservé pour une image  7">
            <a:extLst>
              <a:ext uri="{FF2B5EF4-FFF2-40B4-BE49-F238E27FC236}">
                <a16:creationId xmlns:a16="http://schemas.microsoft.com/office/drawing/2014/main" id="{3EF5CD71-F841-F6B9-0411-AE6F484333E5}"/>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7B685C40-B4DB-2F94-BBA5-0B5983AB7560}"/>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AC8D8D94-BDCD-A671-F6C1-0C4A9A66572F}"/>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13B1DAA1-0813-6597-4BC9-A4E9A62D7174}"/>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8" name="Espace réservé du texte 4">
            <a:extLst>
              <a:ext uri="{FF2B5EF4-FFF2-40B4-BE49-F238E27FC236}">
                <a16:creationId xmlns:a16="http://schemas.microsoft.com/office/drawing/2014/main" id="{04F3563C-BFF5-6793-011E-BA07F0A995A5}"/>
              </a:ext>
            </a:extLst>
          </p:cNvPr>
          <p:cNvSpPr>
            <a:spLocks noGrp="1"/>
          </p:cNvSpPr>
          <p:nvPr>
            <p:ph type="body" sz="quarter" idx="15" hasCustomPrompt="1"/>
          </p:nvPr>
        </p:nvSpPr>
        <p:spPr>
          <a:xfrm>
            <a:off x="21188090" y="37365141"/>
            <a:ext cx="7862310" cy="1364943"/>
          </a:xfrm>
        </p:spPr>
        <p:txBody>
          <a:bodyPr lIns="0" rIns="90000" anchor="ctr" anchorCtr="0">
            <a:noAutofit/>
          </a:bodyPr>
          <a:lstStyle>
            <a:lvl1pPr marL="0" indent="0">
              <a:buFontTx/>
              <a:buNone/>
              <a:defRPr sz="3000" b="0" i="1" cap="none">
                <a:latin typeface="Arial" panose="020B0604020202020204" pitchFamily="34" charset="0"/>
                <a:cs typeface="Arial" panose="020B0604020202020204" pitchFamily="34" charset="0"/>
              </a:defRPr>
            </a:lvl1pPr>
            <a:lvl2pPr marL="457200" indent="0">
              <a:buFontTx/>
              <a:buNone/>
              <a:defRPr sz="1000" b="0" i="1">
                <a:latin typeface="Arial" panose="020B0604020202020204" pitchFamily="34" charset="0"/>
                <a:cs typeface="Arial" panose="020B0604020202020204" pitchFamily="34" charset="0"/>
              </a:defRPr>
            </a:lvl2pPr>
            <a:lvl3pPr marL="914400" indent="0">
              <a:buFontTx/>
              <a:buNone/>
              <a:defRPr sz="1000" b="0" i="1">
                <a:latin typeface="Arial" panose="020B0604020202020204" pitchFamily="34" charset="0"/>
                <a:cs typeface="Arial" panose="020B0604020202020204" pitchFamily="34" charset="0"/>
              </a:defRPr>
            </a:lvl3pPr>
            <a:lvl4pPr>
              <a:buFontTx/>
              <a:buNone/>
              <a:defRPr sz="1000" b="0" i="1">
                <a:latin typeface="Arial" panose="020B0604020202020204" pitchFamily="34" charset="0"/>
                <a:cs typeface="Arial" panose="020B0604020202020204" pitchFamily="34" charset="0"/>
              </a:defRPr>
            </a:lvl4pPr>
            <a:lvl5pPr marL="1828800" indent="0">
              <a:buFontTx/>
              <a:buNone/>
              <a:defRPr sz="1000" b="0" i="1">
                <a:latin typeface="Arial" panose="020B0604020202020204" pitchFamily="34" charset="0"/>
                <a:cs typeface="Arial" panose="020B0604020202020204" pitchFamily="34" charset="0"/>
              </a:defRPr>
            </a:lvl5pPr>
          </a:lstStyle>
          <a:p>
            <a:pPr lvl="0"/>
            <a:r>
              <a:rPr lang="fr-FR" dirty="0"/>
              <a:t>Sous la direction de…</a:t>
            </a:r>
          </a:p>
        </p:txBody>
      </p:sp>
      <p:pic>
        <p:nvPicPr>
          <p:cNvPr id="15" name="Image 14">
            <a:extLst>
              <a:ext uri="{FF2B5EF4-FFF2-40B4-BE49-F238E27FC236}">
                <a16:creationId xmlns:a16="http://schemas.microsoft.com/office/drawing/2014/main" id="{4B5B3E7F-9763-9DDF-EB16-6823957C6DF8}"/>
              </a:ext>
            </a:extLst>
          </p:cNvPr>
          <p:cNvPicPr>
            <a:picLocks noChangeAspect="1"/>
          </p:cNvPicPr>
          <p:nvPr userDrawn="1"/>
        </p:nvPicPr>
        <p:blipFill>
          <a:blip r:embed="rId4"/>
          <a:srcRect/>
          <a:stretch/>
        </p:blipFill>
        <p:spPr>
          <a:xfrm>
            <a:off x="-54795" y="-101155"/>
            <a:ext cx="30313952" cy="2316763"/>
          </a:xfrm>
          <a:prstGeom prst="rect">
            <a:avLst/>
          </a:prstGeom>
        </p:spPr>
      </p:pic>
    </p:spTree>
    <p:extLst>
      <p:ext uri="{BB962C8B-B14F-4D97-AF65-F5344CB8AC3E}">
        <p14:creationId xmlns:p14="http://schemas.microsoft.com/office/powerpoint/2010/main" val="40733402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sp>
        <p:nvSpPr>
          <p:cNvPr id="2" name="Espace réservé pour une image  7">
            <a:extLst>
              <a:ext uri="{FF2B5EF4-FFF2-40B4-BE49-F238E27FC236}">
                <a16:creationId xmlns:a16="http://schemas.microsoft.com/office/drawing/2014/main" id="{134A2CD4-8EDD-9D5A-83CC-068AEC111DBF}"/>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5B9BBAFC-E831-2CBB-E54D-A355A5B2B37A}"/>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29B87E1E-42FC-69F8-4C55-6A1B9FAC0D2D}"/>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CEA342CE-D969-4396-E835-D522F6837C86}"/>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8" name="Espace réservé du texte 4">
            <a:extLst>
              <a:ext uri="{FF2B5EF4-FFF2-40B4-BE49-F238E27FC236}">
                <a16:creationId xmlns:a16="http://schemas.microsoft.com/office/drawing/2014/main" id="{884ED545-E7C8-55CD-272A-911919B41A24}"/>
              </a:ext>
            </a:extLst>
          </p:cNvPr>
          <p:cNvSpPr>
            <a:spLocks noGrp="1"/>
          </p:cNvSpPr>
          <p:nvPr>
            <p:ph type="body" sz="quarter" idx="15" hasCustomPrompt="1"/>
          </p:nvPr>
        </p:nvSpPr>
        <p:spPr>
          <a:xfrm>
            <a:off x="21188090" y="37365141"/>
            <a:ext cx="7862310" cy="1364943"/>
          </a:xfrm>
        </p:spPr>
        <p:txBody>
          <a:bodyPr lIns="0" rIns="90000" anchor="ctr" anchorCtr="0">
            <a:noAutofit/>
          </a:bodyPr>
          <a:lstStyle>
            <a:lvl1pPr marL="0" indent="0">
              <a:buFontTx/>
              <a:buNone/>
              <a:defRPr sz="3000" b="0" i="1" cap="none">
                <a:latin typeface="Arial" panose="020B0604020202020204" pitchFamily="34" charset="0"/>
                <a:cs typeface="Arial" panose="020B0604020202020204" pitchFamily="34" charset="0"/>
              </a:defRPr>
            </a:lvl1pPr>
            <a:lvl2pPr marL="457200" indent="0">
              <a:buFontTx/>
              <a:buNone/>
              <a:defRPr sz="1000" b="0" i="1">
                <a:latin typeface="Arial" panose="020B0604020202020204" pitchFamily="34" charset="0"/>
                <a:cs typeface="Arial" panose="020B0604020202020204" pitchFamily="34" charset="0"/>
              </a:defRPr>
            </a:lvl2pPr>
            <a:lvl3pPr marL="914400" indent="0">
              <a:buFontTx/>
              <a:buNone/>
              <a:defRPr sz="1000" b="0" i="1">
                <a:latin typeface="Arial" panose="020B0604020202020204" pitchFamily="34" charset="0"/>
                <a:cs typeface="Arial" panose="020B0604020202020204" pitchFamily="34" charset="0"/>
              </a:defRPr>
            </a:lvl3pPr>
            <a:lvl4pPr>
              <a:buFontTx/>
              <a:buNone/>
              <a:defRPr sz="1000" b="0" i="1">
                <a:latin typeface="Arial" panose="020B0604020202020204" pitchFamily="34" charset="0"/>
                <a:cs typeface="Arial" panose="020B0604020202020204" pitchFamily="34" charset="0"/>
              </a:defRPr>
            </a:lvl4pPr>
            <a:lvl5pPr marL="1828800" indent="0">
              <a:buFontTx/>
              <a:buNone/>
              <a:defRPr sz="1000" b="0" i="1">
                <a:latin typeface="Arial" panose="020B0604020202020204" pitchFamily="34" charset="0"/>
                <a:cs typeface="Arial" panose="020B0604020202020204" pitchFamily="34" charset="0"/>
              </a:defRPr>
            </a:lvl5pPr>
          </a:lstStyle>
          <a:p>
            <a:pPr lvl="0"/>
            <a:r>
              <a:rPr lang="fr-FR" dirty="0"/>
              <a:t>Sous la direction de…</a:t>
            </a:r>
          </a:p>
        </p:txBody>
      </p:sp>
      <p:pic>
        <p:nvPicPr>
          <p:cNvPr id="15" name="Image 14">
            <a:extLst>
              <a:ext uri="{FF2B5EF4-FFF2-40B4-BE49-F238E27FC236}">
                <a16:creationId xmlns:a16="http://schemas.microsoft.com/office/drawing/2014/main" id="{86D9D490-F0F6-5E9C-485F-11C7409DBD69}"/>
              </a:ext>
            </a:extLst>
          </p:cNvPr>
          <p:cNvPicPr>
            <a:picLocks noChangeAspect="1"/>
          </p:cNvPicPr>
          <p:nvPr userDrawn="1"/>
        </p:nvPicPr>
        <p:blipFill>
          <a:blip r:embed="rId4"/>
          <a:srcRect/>
          <a:stretch/>
        </p:blipFill>
        <p:spPr>
          <a:xfrm>
            <a:off x="-54789" y="-101155"/>
            <a:ext cx="30313939" cy="2316761"/>
          </a:xfrm>
          <a:prstGeom prst="rect">
            <a:avLst/>
          </a:prstGeom>
        </p:spPr>
      </p:pic>
    </p:spTree>
    <p:extLst>
      <p:ext uri="{BB962C8B-B14F-4D97-AF65-F5344CB8AC3E}">
        <p14:creationId xmlns:p14="http://schemas.microsoft.com/office/powerpoint/2010/main" val="7456349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B">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sp>
        <p:nvSpPr>
          <p:cNvPr id="2" name="Espace réservé pour une image  7">
            <a:extLst>
              <a:ext uri="{FF2B5EF4-FFF2-40B4-BE49-F238E27FC236}">
                <a16:creationId xmlns:a16="http://schemas.microsoft.com/office/drawing/2014/main" id="{55343AA6-DA72-C70C-3DC2-32912DF0063A}"/>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9817AFA1-3C76-E37B-24BE-EBDF82539969}"/>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9041DA52-18F9-4C94-70DF-865E148C3B97}"/>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D51E5942-127A-B6EB-5106-7D3883596BBF}"/>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8" name="Espace réservé du texte 4">
            <a:extLst>
              <a:ext uri="{FF2B5EF4-FFF2-40B4-BE49-F238E27FC236}">
                <a16:creationId xmlns:a16="http://schemas.microsoft.com/office/drawing/2014/main" id="{5B3CECF6-2380-B564-474D-800FA235F002}"/>
              </a:ext>
            </a:extLst>
          </p:cNvPr>
          <p:cNvSpPr>
            <a:spLocks noGrp="1"/>
          </p:cNvSpPr>
          <p:nvPr>
            <p:ph type="body" sz="quarter" idx="15" hasCustomPrompt="1"/>
          </p:nvPr>
        </p:nvSpPr>
        <p:spPr>
          <a:xfrm>
            <a:off x="21188090" y="37365141"/>
            <a:ext cx="7862310" cy="1364943"/>
          </a:xfrm>
        </p:spPr>
        <p:txBody>
          <a:bodyPr lIns="0" rIns="90000" anchor="ctr" anchorCtr="0">
            <a:noAutofit/>
          </a:bodyPr>
          <a:lstStyle>
            <a:lvl1pPr marL="0" indent="0">
              <a:buFontTx/>
              <a:buNone/>
              <a:defRPr sz="3000" b="0" i="1" cap="none">
                <a:latin typeface="Arial" panose="020B0604020202020204" pitchFamily="34" charset="0"/>
                <a:cs typeface="Arial" panose="020B0604020202020204" pitchFamily="34" charset="0"/>
              </a:defRPr>
            </a:lvl1pPr>
            <a:lvl2pPr marL="457200" indent="0">
              <a:buFontTx/>
              <a:buNone/>
              <a:defRPr sz="1000" b="0" i="1">
                <a:latin typeface="Arial" panose="020B0604020202020204" pitchFamily="34" charset="0"/>
                <a:cs typeface="Arial" panose="020B0604020202020204" pitchFamily="34" charset="0"/>
              </a:defRPr>
            </a:lvl2pPr>
            <a:lvl3pPr marL="914400" indent="0">
              <a:buFontTx/>
              <a:buNone/>
              <a:defRPr sz="1000" b="0" i="1">
                <a:latin typeface="Arial" panose="020B0604020202020204" pitchFamily="34" charset="0"/>
                <a:cs typeface="Arial" panose="020B0604020202020204" pitchFamily="34" charset="0"/>
              </a:defRPr>
            </a:lvl3pPr>
            <a:lvl4pPr>
              <a:buFontTx/>
              <a:buNone/>
              <a:defRPr sz="1000" b="0" i="1">
                <a:latin typeface="Arial" panose="020B0604020202020204" pitchFamily="34" charset="0"/>
                <a:cs typeface="Arial" panose="020B0604020202020204" pitchFamily="34" charset="0"/>
              </a:defRPr>
            </a:lvl4pPr>
            <a:lvl5pPr marL="1828800" indent="0">
              <a:buFontTx/>
              <a:buNone/>
              <a:defRPr sz="1000" b="0" i="1">
                <a:latin typeface="Arial" panose="020B0604020202020204" pitchFamily="34" charset="0"/>
                <a:cs typeface="Arial" panose="020B0604020202020204" pitchFamily="34" charset="0"/>
              </a:defRPr>
            </a:lvl5pPr>
          </a:lstStyle>
          <a:p>
            <a:pPr lvl="0"/>
            <a:r>
              <a:rPr lang="fr-FR" dirty="0"/>
              <a:t>Sous la direction de…</a:t>
            </a:r>
          </a:p>
        </p:txBody>
      </p:sp>
      <p:pic>
        <p:nvPicPr>
          <p:cNvPr id="15" name="Image 14">
            <a:extLst>
              <a:ext uri="{FF2B5EF4-FFF2-40B4-BE49-F238E27FC236}">
                <a16:creationId xmlns:a16="http://schemas.microsoft.com/office/drawing/2014/main" id="{8879C9D3-4CD9-0B48-9BDB-0F251D0890FA}"/>
              </a:ext>
            </a:extLst>
          </p:cNvPr>
          <p:cNvPicPr>
            <a:picLocks noChangeAspect="1"/>
          </p:cNvPicPr>
          <p:nvPr userDrawn="1"/>
        </p:nvPicPr>
        <p:blipFill>
          <a:blip r:embed="rId4"/>
          <a:srcRect/>
          <a:stretch/>
        </p:blipFill>
        <p:spPr>
          <a:xfrm>
            <a:off x="-54789" y="-101155"/>
            <a:ext cx="30313939" cy="2316761"/>
          </a:xfrm>
          <a:prstGeom prst="rect">
            <a:avLst/>
          </a:prstGeom>
        </p:spPr>
      </p:pic>
    </p:spTree>
    <p:extLst>
      <p:ext uri="{BB962C8B-B14F-4D97-AF65-F5344CB8AC3E}">
        <p14:creationId xmlns:p14="http://schemas.microsoft.com/office/powerpoint/2010/main" val="3249116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P">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pic>
        <p:nvPicPr>
          <p:cNvPr id="5" name="Image 4">
            <a:extLst>
              <a:ext uri="{FF2B5EF4-FFF2-40B4-BE49-F238E27FC236}">
                <a16:creationId xmlns:a16="http://schemas.microsoft.com/office/drawing/2014/main" id="{1C3D5292-E20F-657B-1FEC-DD7145C6B409}"/>
              </a:ext>
            </a:extLst>
          </p:cNvPr>
          <p:cNvPicPr>
            <a:picLocks noChangeAspect="1"/>
          </p:cNvPicPr>
          <p:nvPr userDrawn="1"/>
        </p:nvPicPr>
        <p:blipFill>
          <a:blip r:embed="rId4"/>
          <a:srcRect/>
          <a:stretch/>
        </p:blipFill>
        <p:spPr>
          <a:xfrm>
            <a:off x="-54789" y="-101155"/>
            <a:ext cx="30313939" cy="2316762"/>
          </a:xfrm>
          <a:prstGeom prst="rect">
            <a:avLst/>
          </a:prstGeom>
        </p:spPr>
      </p:pic>
      <p:sp>
        <p:nvSpPr>
          <p:cNvPr id="2" name="Espace réservé pour une image  7">
            <a:extLst>
              <a:ext uri="{FF2B5EF4-FFF2-40B4-BE49-F238E27FC236}">
                <a16:creationId xmlns:a16="http://schemas.microsoft.com/office/drawing/2014/main" id="{31B3C343-18A4-00B2-11D8-E365EA4A636E}"/>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6C0D2EA5-9F07-C121-F6D6-78A04E95639B}"/>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92EFE9D8-D422-E38C-314E-E7179AC15323}"/>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668E4A21-AD0C-889C-E9AF-BF54E725003E}"/>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9840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pic>
        <p:nvPicPr>
          <p:cNvPr id="5" name="Image 4">
            <a:extLst>
              <a:ext uri="{FF2B5EF4-FFF2-40B4-BE49-F238E27FC236}">
                <a16:creationId xmlns:a16="http://schemas.microsoft.com/office/drawing/2014/main" id="{1C3D5292-E20F-657B-1FEC-DD7145C6B409}"/>
              </a:ext>
            </a:extLst>
          </p:cNvPr>
          <p:cNvPicPr>
            <a:picLocks noChangeAspect="1"/>
          </p:cNvPicPr>
          <p:nvPr userDrawn="1"/>
        </p:nvPicPr>
        <p:blipFill>
          <a:blip r:embed="rId4"/>
          <a:srcRect/>
          <a:stretch/>
        </p:blipFill>
        <p:spPr>
          <a:xfrm>
            <a:off x="-54789" y="-101155"/>
            <a:ext cx="30313939" cy="2316761"/>
          </a:xfrm>
          <a:prstGeom prst="rect">
            <a:avLst/>
          </a:prstGeom>
        </p:spPr>
      </p:pic>
      <p:sp>
        <p:nvSpPr>
          <p:cNvPr id="2" name="Espace réservé pour une image  7">
            <a:extLst>
              <a:ext uri="{FF2B5EF4-FFF2-40B4-BE49-F238E27FC236}">
                <a16:creationId xmlns:a16="http://schemas.microsoft.com/office/drawing/2014/main" id="{0B8CEE5A-DD4D-8629-9DD7-67117DA73394}"/>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40A0E490-64DA-CDC3-5BC9-F7BD5199EF33}"/>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2B9B701D-F876-4C10-C22D-BCA3EFC268A9}"/>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057849F4-E8F1-5C7C-8E52-8465B21163E2}"/>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5459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C">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pic>
        <p:nvPicPr>
          <p:cNvPr id="5" name="Image 4">
            <a:extLst>
              <a:ext uri="{FF2B5EF4-FFF2-40B4-BE49-F238E27FC236}">
                <a16:creationId xmlns:a16="http://schemas.microsoft.com/office/drawing/2014/main" id="{1C3D5292-E20F-657B-1FEC-DD7145C6B409}"/>
              </a:ext>
            </a:extLst>
          </p:cNvPr>
          <p:cNvPicPr>
            <a:picLocks noChangeAspect="1"/>
          </p:cNvPicPr>
          <p:nvPr userDrawn="1"/>
        </p:nvPicPr>
        <p:blipFill>
          <a:blip r:embed="rId4"/>
          <a:srcRect/>
          <a:stretch/>
        </p:blipFill>
        <p:spPr>
          <a:xfrm>
            <a:off x="-54795" y="-101155"/>
            <a:ext cx="30313952" cy="2316762"/>
          </a:xfrm>
          <a:prstGeom prst="rect">
            <a:avLst/>
          </a:prstGeom>
        </p:spPr>
      </p:pic>
      <p:sp>
        <p:nvSpPr>
          <p:cNvPr id="2" name="Espace réservé pour une image  7">
            <a:extLst>
              <a:ext uri="{FF2B5EF4-FFF2-40B4-BE49-F238E27FC236}">
                <a16:creationId xmlns:a16="http://schemas.microsoft.com/office/drawing/2014/main" id="{160F6E9D-8B71-ABDE-D633-2426FCBEBAD4}"/>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1595927F-B4D3-475D-8F5B-79B146621A45}"/>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B053AF61-7BA5-D5A7-5456-F0F253D9582E}"/>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D49F13A9-2708-8131-49DF-531356DE4BD4}"/>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595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M">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pic>
        <p:nvPicPr>
          <p:cNvPr id="5" name="Image 4">
            <a:extLst>
              <a:ext uri="{FF2B5EF4-FFF2-40B4-BE49-F238E27FC236}">
                <a16:creationId xmlns:a16="http://schemas.microsoft.com/office/drawing/2014/main" id="{1C3D5292-E20F-657B-1FEC-DD7145C6B409}"/>
              </a:ext>
            </a:extLst>
          </p:cNvPr>
          <p:cNvPicPr>
            <a:picLocks noChangeAspect="1"/>
          </p:cNvPicPr>
          <p:nvPr userDrawn="1"/>
        </p:nvPicPr>
        <p:blipFill>
          <a:blip r:embed="rId4"/>
          <a:srcRect/>
          <a:stretch/>
        </p:blipFill>
        <p:spPr>
          <a:xfrm>
            <a:off x="-54789" y="-101155"/>
            <a:ext cx="30313939" cy="2316762"/>
          </a:xfrm>
          <a:prstGeom prst="rect">
            <a:avLst/>
          </a:prstGeom>
        </p:spPr>
      </p:pic>
      <p:sp>
        <p:nvSpPr>
          <p:cNvPr id="2" name="Espace réservé pour une image  7">
            <a:extLst>
              <a:ext uri="{FF2B5EF4-FFF2-40B4-BE49-F238E27FC236}">
                <a16:creationId xmlns:a16="http://schemas.microsoft.com/office/drawing/2014/main" id="{3B6B604D-A37A-6A2A-8F46-FC6E6D03DE89}"/>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703E1509-3DCA-ECC8-04E9-9D0A2CC992D7}"/>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AD735B2E-7E9A-FE22-60CF-A2958EB57F30}"/>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DE9A5E5B-4F66-A279-6894-F7606F70AC4F}"/>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0779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G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pic>
        <p:nvPicPr>
          <p:cNvPr id="5" name="Image 4">
            <a:extLst>
              <a:ext uri="{FF2B5EF4-FFF2-40B4-BE49-F238E27FC236}">
                <a16:creationId xmlns:a16="http://schemas.microsoft.com/office/drawing/2014/main" id="{1C3D5292-E20F-657B-1FEC-DD7145C6B409}"/>
              </a:ext>
            </a:extLst>
          </p:cNvPr>
          <p:cNvPicPr>
            <a:picLocks noChangeAspect="1"/>
          </p:cNvPicPr>
          <p:nvPr userDrawn="1"/>
        </p:nvPicPr>
        <p:blipFill>
          <a:blip r:embed="rId4"/>
          <a:srcRect/>
          <a:stretch/>
        </p:blipFill>
        <p:spPr>
          <a:xfrm>
            <a:off x="-54789" y="-101155"/>
            <a:ext cx="30313939" cy="2316761"/>
          </a:xfrm>
          <a:prstGeom prst="rect">
            <a:avLst/>
          </a:prstGeom>
        </p:spPr>
      </p:pic>
      <p:sp>
        <p:nvSpPr>
          <p:cNvPr id="2" name="Espace réservé pour une image  7">
            <a:extLst>
              <a:ext uri="{FF2B5EF4-FFF2-40B4-BE49-F238E27FC236}">
                <a16:creationId xmlns:a16="http://schemas.microsoft.com/office/drawing/2014/main" id="{C4823DDB-CC33-067B-CE0E-CE03929CA822}"/>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3DF38E28-5085-D8C9-513C-722C96097F49}"/>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B2603BA9-384A-B3A1-6B04-16AC9E2AFFC4}"/>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EBD29D67-ADF7-E93C-893C-9FE66E677A95}"/>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9261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SC">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pic>
        <p:nvPicPr>
          <p:cNvPr id="5" name="Image 4">
            <a:extLst>
              <a:ext uri="{FF2B5EF4-FFF2-40B4-BE49-F238E27FC236}">
                <a16:creationId xmlns:a16="http://schemas.microsoft.com/office/drawing/2014/main" id="{1C3D5292-E20F-657B-1FEC-DD7145C6B409}"/>
              </a:ext>
            </a:extLst>
          </p:cNvPr>
          <p:cNvPicPr>
            <a:picLocks noChangeAspect="1"/>
          </p:cNvPicPr>
          <p:nvPr userDrawn="1"/>
        </p:nvPicPr>
        <p:blipFill>
          <a:blip r:embed="rId4"/>
          <a:srcRect/>
          <a:stretch/>
        </p:blipFill>
        <p:spPr>
          <a:xfrm>
            <a:off x="-54795" y="-101155"/>
            <a:ext cx="30313952" cy="2316763"/>
          </a:xfrm>
          <a:prstGeom prst="rect">
            <a:avLst/>
          </a:prstGeom>
        </p:spPr>
      </p:pic>
      <p:sp>
        <p:nvSpPr>
          <p:cNvPr id="2" name="Espace réservé pour une image  7">
            <a:extLst>
              <a:ext uri="{FF2B5EF4-FFF2-40B4-BE49-F238E27FC236}">
                <a16:creationId xmlns:a16="http://schemas.microsoft.com/office/drawing/2014/main" id="{D4529894-8E0A-5DB3-5F06-0B243DC0C4C5}"/>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893C88EA-4E74-F6BB-9815-00D341B39886}"/>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74360FEC-01A7-9EB6-4F39-6FA8627FEFAF}"/>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5621C141-FF25-F2DC-FEFC-4D38D8A2970E}"/>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9307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pic>
        <p:nvPicPr>
          <p:cNvPr id="5" name="Image 4">
            <a:extLst>
              <a:ext uri="{FF2B5EF4-FFF2-40B4-BE49-F238E27FC236}">
                <a16:creationId xmlns:a16="http://schemas.microsoft.com/office/drawing/2014/main" id="{1C3D5292-E20F-657B-1FEC-DD7145C6B409}"/>
              </a:ext>
            </a:extLst>
          </p:cNvPr>
          <p:cNvPicPr>
            <a:picLocks noChangeAspect="1"/>
          </p:cNvPicPr>
          <p:nvPr userDrawn="1"/>
        </p:nvPicPr>
        <p:blipFill>
          <a:blip r:embed="rId4"/>
          <a:srcRect/>
          <a:stretch/>
        </p:blipFill>
        <p:spPr>
          <a:xfrm>
            <a:off x="-54789" y="-101155"/>
            <a:ext cx="30313939" cy="2316761"/>
          </a:xfrm>
          <a:prstGeom prst="rect">
            <a:avLst/>
          </a:prstGeom>
        </p:spPr>
      </p:pic>
      <p:sp>
        <p:nvSpPr>
          <p:cNvPr id="2" name="Espace réservé pour une image  7">
            <a:extLst>
              <a:ext uri="{FF2B5EF4-FFF2-40B4-BE49-F238E27FC236}">
                <a16:creationId xmlns:a16="http://schemas.microsoft.com/office/drawing/2014/main" id="{0A9F4354-4995-B4C7-9CA7-AB106C693EF0}"/>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C5BC0A60-AD13-4595-6A1E-F9E791DBE017}"/>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4E5400BD-B5B0-0E6A-D537-F69AAE9F2F74}"/>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119F7F27-42E9-E78A-3A6D-CA8066FF354F}"/>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5582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B">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243810-E303-410B-6D92-6510CBE3FF12}"/>
              </a:ext>
            </a:extLst>
          </p:cNvPr>
          <p:cNvSpPr/>
          <p:nvPr userDrawn="1"/>
        </p:nvSpPr>
        <p:spPr>
          <a:xfrm>
            <a:off x="-15710" y="0"/>
            <a:ext cx="30259173" cy="39517983"/>
          </a:xfrm>
          <a:prstGeom prst="rect">
            <a:avLst/>
          </a:prstGeom>
          <a:solidFill>
            <a:srgbClr val="EBEBE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12" descr="Logo_hepia.png">
            <a:extLst>
              <a:ext uri="{FF2B5EF4-FFF2-40B4-BE49-F238E27FC236}">
                <a16:creationId xmlns:a16="http://schemas.microsoft.com/office/drawing/2014/main" id="{2D7E3BE4-9DDC-40CB-0B35-0D87F2631B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1555" r="19618" b="15477"/>
          <a:stretch/>
        </p:blipFill>
        <p:spPr bwMode="auto">
          <a:xfrm>
            <a:off x="21918468" y="39782085"/>
            <a:ext cx="7045304" cy="2598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 13" descr="Logo_HES-SO.png">
            <a:extLst>
              <a:ext uri="{FF2B5EF4-FFF2-40B4-BE49-F238E27FC236}">
                <a16:creationId xmlns:a16="http://schemas.microsoft.com/office/drawing/2014/main" id="{4018D616-6A54-A9C5-633F-EC7CC28DC56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79691" y="40416095"/>
            <a:ext cx="5319059" cy="1543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Espace réservé du texte 24">
            <a:extLst>
              <a:ext uri="{FF2B5EF4-FFF2-40B4-BE49-F238E27FC236}">
                <a16:creationId xmlns:a16="http://schemas.microsoft.com/office/drawing/2014/main" id="{58B74BAE-9AF7-2132-ABC5-37476CB9EDDD}"/>
              </a:ext>
            </a:extLst>
          </p:cNvPr>
          <p:cNvSpPr>
            <a:spLocks noGrp="1"/>
          </p:cNvSpPr>
          <p:nvPr>
            <p:ph type="body" sz="quarter" idx="19" hasCustomPrompt="1"/>
          </p:nvPr>
        </p:nvSpPr>
        <p:spPr>
          <a:xfrm>
            <a:off x="1193062" y="3529638"/>
            <a:ext cx="10351238" cy="8840682"/>
          </a:xfrm>
        </p:spPr>
        <p:txBody>
          <a:bodyPr>
            <a:noAutofit/>
          </a:bodyPr>
          <a:lstStyle>
            <a:lvl1pPr marL="0" indent="0">
              <a:lnSpc>
                <a:spcPct val="100000"/>
              </a:lnSpc>
              <a:spcBef>
                <a:spcPts val="0"/>
              </a:spcBef>
              <a:buNone/>
              <a:defRPr sz="11000" b="1" i="0">
                <a:latin typeface="Arial" panose="020B0604020202020204" pitchFamily="34" charset="0"/>
                <a:cs typeface="Arial" panose="020B0604020202020204" pitchFamily="34" charset="0"/>
              </a:defRPr>
            </a:lvl1pPr>
            <a:lvl2pPr marL="1512189" indent="0">
              <a:buNone/>
              <a:defRPr sz="6000" b="1">
                <a:latin typeface="Arial" panose="020B0604020202020204" pitchFamily="34" charset="0"/>
                <a:cs typeface="Arial" panose="020B0604020202020204" pitchFamily="34" charset="0"/>
              </a:defRPr>
            </a:lvl2pPr>
            <a:lvl3pPr marL="3024378" indent="0">
              <a:buNone/>
              <a:defRPr sz="6000" b="1">
                <a:latin typeface="Arial" panose="020B0604020202020204" pitchFamily="34" charset="0"/>
                <a:cs typeface="Arial" panose="020B0604020202020204" pitchFamily="34" charset="0"/>
              </a:defRPr>
            </a:lvl3pPr>
            <a:lvl4pPr marL="4536567" indent="0">
              <a:buNone/>
              <a:defRPr sz="6000" b="1">
                <a:latin typeface="Arial" panose="020B0604020202020204" pitchFamily="34" charset="0"/>
                <a:cs typeface="Arial" panose="020B0604020202020204" pitchFamily="34" charset="0"/>
              </a:defRPr>
            </a:lvl4pPr>
            <a:lvl5pPr marL="6048756" indent="0">
              <a:buNone/>
              <a:defRPr sz="6000" b="1">
                <a:latin typeface="Arial" panose="020B0604020202020204" pitchFamily="34" charset="0"/>
                <a:cs typeface="Arial" panose="020B0604020202020204" pitchFamily="34" charset="0"/>
              </a:defRPr>
            </a:lvl5pPr>
          </a:lstStyle>
          <a:p>
            <a:pPr lvl="0"/>
            <a:r>
              <a:rPr lang="fr-FR" dirty="0"/>
              <a:t>Titre projet</a:t>
            </a:r>
          </a:p>
        </p:txBody>
      </p:sp>
      <p:cxnSp>
        <p:nvCxnSpPr>
          <p:cNvPr id="11" name="Connecteur droit 10">
            <a:extLst>
              <a:ext uri="{FF2B5EF4-FFF2-40B4-BE49-F238E27FC236}">
                <a16:creationId xmlns:a16="http://schemas.microsoft.com/office/drawing/2014/main" id="{ED3440DF-E601-F0F7-EF0B-AF20C7D01E52}"/>
              </a:ext>
            </a:extLst>
          </p:cNvPr>
          <p:cNvCxnSpPr>
            <a:cxnSpLocks/>
          </p:cNvCxnSpPr>
          <p:nvPr userDrawn="1"/>
        </p:nvCxnSpPr>
        <p:spPr>
          <a:xfrm flipV="1">
            <a:off x="15131799" y="15125711"/>
            <a:ext cx="0" cy="23355289"/>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12" name="Espace réservé pour une image  20">
            <a:extLst>
              <a:ext uri="{FF2B5EF4-FFF2-40B4-BE49-F238E27FC236}">
                <a16:creationId xmlns:a16="http://schemas.microsoft.com/office/drawing/2014/main" id="{F585F7A7-9654-DB29-84CA-013B436A044D}"/>
              </a:ext>
            </a:extLst>
          </p:cNvPr>
          <p:cNvSpPr>
            <a:spLocks noGrp="1"/>
          </p:cNvSpPr>
          <p:nvPr>
            <p:ph type="pic" sz="quarter" idx="18" hasCustomPrompt="1"/>
          </p:nvPr>
        </p:nvSpPr>
        <p:spPr>
          <a:xfrm>
            <a:off x="12753071" y="2215608"/>
            <a:ext cx="17506101" cy="11500393"/>
          </a:xfrm>
        </p:spPr>
        <p:txBody>
          <a:bodyPr anchor="ctr" anchorCtr="0">
            <a:normAutofit/>
          </a:bodyPr>
          <a:lstStyle>
            <a:lvl1pPr marL="0" indent="0" algn="ctr">
              <a:buNone/>
              <a:defRPr sz="6000" b="1">
                <a:latin typeface="Arial" panose="020B0604020202020204" pitchFamily="34" charset="0"/>
                <a:cs typeface="Arial" panose="020B0604020202020204" pitchFamily="34" charset="0"/>
              </a:defRPr>
            </a:lvl1pPr>
          </a:lstStyle>
          <a:p>
            <a:r>
              <a:rPr lang="fr-FR" dirty="0"/>
              <a:t>ILLUSTRATION DU PROJET</a:t>
            </a:r>
          </a:p>
        </p:txBody>
      </p:sp>
      <p:sp>
        <p:nvSpPr>
          <p:cNvPr id="13" name="Espace réservé du texte 9">
            <a:extLst>
              <a:ext uri="{FF2B5EF4-FFF2-40B4-BE49-F238E27FC236}">
                <a16:creationId xmlns:a16="http://schemas.microsoft.com/office/drawing/2014/main" id="{38C5B409-11AA-5AC3-7840-3F940A98AC7B}"/>
              </a:ext>
            </a:extLst>
          </p:cNvPr>
          <p:cNvSpPr>
            <a:spLocks noGrp="1"/>
          </p:cNvSpPr>
          <p:nvPr>
            <p:ph type="body" sz="quarter" idx="26"/>
          </p:nvPr>
        </p:nvSpPr>
        <p:spPr>
          <a:xfrm>
            <a:off x="1193063" y="24993599"/>
            <a:ext cx="12960000" cy="12572911"/>
          </a:xfrm>
        </p:spPr>
        <p:txBody>
          <a:bodyPr/>
          <a:lstStyle>
            <a:lvl1pPr marL="0" indent="0" algn="l">
              <a:lnSpc>
                <a:spcPct val="120000"/>
              </a:lnSpc>
              <a:spcBef>
                <a:spcPts val="0"/>
              </a:spcBef>
              <a:spcAft>
                <a:spcPts val="0"/>
              </a:spcAft>
              <a:buNone/>
              <a:defRPr sz="8000" b="1" i="0">
                <a:latin typeface="Arial Narrow" panose="020B0604020202020204" pitchFamily="34" charset="0"/>
                <a:cs typeface="Arial Narrow"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p:txBody>
      </p:sp>
      <p:sp>
        <p:nvSpPr>
          <p:cNvPr id="14" name="Espace réservé du texte 9">
            <a:extLst>
              <a:ext uri="{FF2B5EF4-FFF2-40B4-BE49-F238E27FC236}">
                <a16:creationId xmlns:a16="http://schemas.microsoft.com/office/drawing/2014/main" id="{A428F4D7-5EC8-89D0-F5BB-89F3A66DC6BC}"/>
              </a:ext>
            </a:extLst>
          </p:cNvPr>
          <p:cNvSpPr>
            <a:spLocks noGrp="1"/>
          </p:cNvSpPr>
          <p:nvPr>
            <p:ph type="body" sz="quarter" idx="27"/>
          </p:nvPr>
        </p:nvSpPr>
        <p:spPr>
          <a:xfrm>
            <a:off x="16090400" y="15125711"/>
            <a:ext cx="12960000" cy="17883467"/>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cxnSp>
        <p:nvCxnSpPr>
          <p:cNvPr id="19" name="Connecteur droit 18">
            <a:extLst>
              <a:ext uri="{FF2B5EF4-FFF2-40B4-BE49-F238E27FC236}">
                <a16:creationId xmlns:a16="http://schemas.microsoft.com/office/drawing/2014/main" id="{163F764A-7D83-7F29-4F75-AC2CA3B0A2ED}"/>
              </a:ext>
            </a:extLst>
          </p:cNvPr>
          <p:cNvCxnSpPr>
            <a:cxnSpLocks/>
          </p:cNvCxnSpPr>
          <p:nvPr userDrawn="1"/>
        </p:nvCxnSpPr>
        <p:spPr>
          <a:xfrm flipH="1">
            <a:off x="1193063" y="13748021"/>
            <a:ext cx="10351237"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21" name="Espace réservé du texte 9">
            <a:extLst>
              <a:ext uri="{FF2B5EF4-FFF2-40B4-BE49-F238E27FC236}">
                <a16:creationId xmlns:a16="http://schemas.microsoft.com/office/drawing/2014/main" id="{23CD535D-F42C-7BE2-1DDA-C27DC650FAA7}"/>
              </a:ext>
            </a:extLst>
          </p:cNvPr>
          <p:cNvSpPr>
            <a:spLocks noGrp="1"/>
          </p:cNvSpPr>
          <p:nvPr>
            <p:ph type="body" sz="quarter" idx="29" hasCustomPrompt="1"/>
          </p:nvPr>
        </p:nvSpPr>
        <p:spPr>
          <a:xfrm>
            <a:off x="1198743" y="15125712"/>
            <a:ext cx="12960000" cy="8969776"/>
          </a:xfrm>
        </p:spPr>
        <p:txBody>
          <a:bodyPr/>
          <a:lstStyle>
            <a:lvl1pPr marL="0" indent="0" algn="l">
              <a:lnSpc>
                <a:spcPct val="120000"/>
              </a:lnSpc>
              <a:spcBef>
                <a:spcPts val="0"/>
              </a:spcBef>
              <a:buNone/>
              <a:defRPr sz="4000" b="0" i="0">
                <a:latin typeface="Arial" panose="020B0604020202020204" pitchFamily="34" charset="0"/>
                <a:cs typeface="Arial" panose="020B0604020202020204" pitchFamily="34" charset="0"/>
              </a:defRPr>
            </a:lvl1pPr>
            <a:lvl2pPr marL="1512189" indent="0" algn="just">
              <a:lnSpc>
                <a:spcPct val="120000"/>
              </a:lnSpc>
              <a:buNone/>
              <a:defRPr sz="3000" b="0" i="0">
                <a:latin typeface="Arial" panose="020B0604020202020204" pitchFamily="34" charset="0"/>
                <a:cs typeface="Arial" panose="020B0604020202020204" pitchFamily="34" charset="0"/>
              </a:defRPr>
            </a:lvl2pPr>
            <a:lvl3pPr marL="3024378" indent="0" algn="just">
              <a:lnSpc>
                <a:spcPct val="120000"/>
              </a:lnSpc>
              <a:buNone/>
              <a:defRPr sz="3000" b="0" i="0">
                <a:latin typeface="Arial" panose="020B0604020202020204" pitchFamily="34" charset="0"/>
                <a:cs typeface="Arial" panose="020B0604020202020204" pitchFamily="34" charset="0"/>
              </a:defRPr>
            </a:lvl3pPr>
            <a:lvl4pPr marL="4536567" indent="0" algn="just">
              <a:lnSpc>
                <a:spcPct val="120000"/>
              </a:lnSpc>
              <a:buNone/>
              <a:defRPr sz="3000" b="0" i="0">
                <a:latin typeface="Arial" panose="020B0604020202020204" pitchFamily="34" charset="0"/>
                <a:cs typeface="Arial" panose="020B0604020202020204" pitchFamily="34" charset="0"/>
              </a:defRPr>
            </a:lvl4pPr>
            <a:lvl5pPr marL="6048756" indent="0" algn="just">
              <a:lnSpc>
                <a:spcPct val="120000"/>
              </a:lnSpc>
              <a:buNone/>
              <a:defRPr sz="3000" b="0" i="0">
                <a:latin typeface="Arial" panose="020B0604020202020204" pitchFamily="34" charset="0"/>
                <a:cs typeface="Arial" panose="020B0604020202020204" pitchFamily="34" charset="0"/>
              </a:defRPr>
            </a:lvl5pPr>
          </a:lstStyle>
          <a:p>
            <a:pPr lvl="0"/>
            <a:r>
              <a:rPr lang="fr-FR" dirty="0"/>
              <a:t>Titre</a:t>
            </a:r>
          </a:p>
          <a:p>
            <a:pPr lvl="0"/>
            <a:r>
              <a:rPr lang="fr-FR" dirty="0"/>
              <a:t>Deuxième niveau</a:t>
            </a:r>
          </a:p>
          <a:p>
            <a:pPr lvl="1"/>
            <a:r>
              <a:rPr lang="fr-FR" dirty="0"/>
              <a:t>Troisième niveau</a:t>
            </a:r>
          </a:p>
          <a:p>
            <a:pPr lvl="2"/>
            <a:r>
              <a:rPr lang="fr-FR" dirty="0"/>
              <a:t>Quatrième niveau</a:t>
            </a:r>
          </a:p>
          <a:p>
            <a:pPr lvl="3"/>
            <a:r>
              <a:rPr lang="fr-FR" dirty="0"/>
              <a:t>Cinquième niveau</a:t>
            </a:r>
          </a:p>
        </p:txBody>
      </p:sp>
      <p:pic>
        <p:nvPicPr>
          <p:cNvPr id="5" name="Image 4">
            <a:extLst>
              <a:ext uri="{FF2B5EF4-FFF2-40B4-BE49-F238E27FC236}">
                <a16:creationId xmlns:a16="http://schemas.microsoft.com/office/drawing/2014/main" id="{1C3D5292-E20F-657B-1FEC-DD7145C6B409}"/>
              </a:ext>
            </a:extLst>
          </p:cNvPr>
          <p:cNvPicPr>
            <a:picLocks noChangeAspect="1"/>
          </p:cNvPicPr>
          <p:nvPr userDrawn="1"/>
        </p:nvPicPr>
        <p:blipFill>
          <a:blip r:embed="rId4"/>
          <a:srcRect/>
          <a:stretch/>
        </p:blipFill>
        <p:spPr>
          <a:xfrm>
            <a:off x="-54789" y="-101155"/>
            <a:ext cx="30313939" cy="2316761"/>
          </a:xfrm>
          <a:prstGeom prst="rect">
            <a:avLst/>
          </a:prstGeom>
        </p:spPr>
      </p:pic>
      <p:sp>
        <p:nvSpPr>
          <p:cNvPr id="2" name="Espace réservé pour une image  7">
            <a:extLst>
              <a:ext uri="{FF2B5EF4-FFF2-40B4-BE49-F238E27FC236}">
                <a16:creationId xmlns:a16="http://schemas.microsoft.com/office/drawing/2014/main" id="{94356B7C-FEA8-02B6-4A49-3AAB5D045487}"/>
              </a:ext>
            </a:extLst>
          </p:cNvPr>
          <p:cNvSpPr>
            <a:spLocks noGrp="1"/>
          </p:cNvSpPr>
          <p:nvPr>
            <p:ph type="pic" sz="quarter" idx="13" hasCustomPrompt="1"/>
          </p:nvPr>
        </p:nvSpPr>
        <p:spPr>
          <a:xfrm>
            <a:off x="16104856" y="34191542"/>
            <a:ext cx="4320000" cy="4320000"/>
          </a:xfrm>
          <a:prstGeom prst="ellipse">
            <a:avLst/>
          </a:prstGeom>
          <a:solidFill>
            <a:schemeClr val="bg1"/>
          </a:solidFill>
          <a:ln w="76200">
            <a:solidFill>
              <a:schemeClr val="bg1"/>
            </a:solidFill>
          </a:ln>
        </p:spPr>
        <p:txBody>
          <a:bodyPr anchor="ctr">
            <a:normAutofit/>
          </a:bodyPr>
          <a:lstStyle>
            <a:lvl1pPr marL="0" indent="0" algn="ctr">
              <a:buNone/>
              <a:defRPr sz="2400"/>
            </a:lvl1pPr>
          </a:lstStyle>
          <a:p>
            <a:r>
              <a:rPr lang="fr-CH" dirty="0"/>
              <a:t>Portrait</a:t>
            </a:r>
          </a:p>
          <a:p>
            <a:r>
              <a:rPr lang="fr-CH" dirty="0"/>
              <a:t>auteur</a:t>
            </a:r>
          </a:p>
        </p:txBody>
      </p:sp>
      <p:sp>
        <p:nvSpPr>
          <p:cNvPr id="3" name="Sous-titre 2">
            <a:extLst>
              <a:ext uri="{FF2B5EF4-FFF2-40B4-BE49-F238E27FC236}">
                <a16:creationId xmlns:a16="http://schemas.microsoft.com/office/drawing/2014/main" id="{F6DA1DEA-5BA3-7D43-12D1-475B742F5916}"/>
              </a:ext>
            </a:extLst>
          </p:cNvPr>
          <p:cNvSpPr>
            <a:spLocks noGrp="1"/>
          </p:cNvSpPr>
          <p:nvPr>
            <p:ph type="subTitle" idx="1" hasCustomPrompt="1"/>
          </p:nvPr>
        </p:nvSpPr>
        <p:spPr>
          <a:xfrm>
            <a:off x="21215034" y="35799515"/>
            <a:ext cx="7835365" cy="1104054"/>
          </a:xfrm>
          <a:ln>
            <a:noFill/>
          </a:ln>
        </p:spPr>
        <p:txBody>
          <a:bodyPr lIns="0" anchor="ctr" anchorCtr="0">
            <a:noAutofit/>
          </a:bodyPr>
          <a:lstStyle>
            <a:lvl1pPr marL="0" indent="0" algn="l">
              <a:buNone/>
              <a:defRPr sz="4200" b="1" cap="none" baseline="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a:t>Prénom NOM</a:t>
            </a:r>
            <a:endParaRPr lang="fr-CH" dirty="0"/>
          </a:p>
        </p:txBody>
      </p:sp>
      <p:cxnSp>
        <p:nvCxnSpPr>
          <p:cNvPr id="4" name="Connecteur droit 3">
            <a:extLst>
              <a:ext uri="{FF2B5EF4-FFF2-40B4-BE49-F238E27FC236}">
                <a16:creationId xmlns:a16="http://schemas.microsoft.com/office/drawing/2014/main" id="{C525FF74-E18F-89B4-3DFC-E99DE00A22FD}"/>
              </a:ext>
            </a:extLst>
          </p:cNvPr>
          <p:cNvCxnSpPr>
            <a:cxnSpLocks/>
          </p:cNvCxnSpPr>
          <p:nvPr userDrawn="1"/>
        </p:nvCxnSpPr>
        <p:spPr>
          <a:xfrm flipH="1">
            <a:off x="21215035" y="37001288"/>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 name="Connecteur droit 5">
            <a:extLst>
              <a:ext uri="{FF2B5EF4-FFF2-40B4-BE49-F238E27FC236}">
                <a16:creationId xmlns:a16="http://schemas.microsoft.com/office/drawing/2014/main" id="{F1877220-A46A-BAEE-2863-A29D6FD87A02}"/>
              </a:ext>
            </a:extLst>
          </p:cNvPr>
          <p:cNvCxnSpPr>
            <a:cxnSpLocks/>
          </p:cNvCxnSpPr>
          <p:nvPr userDrawn="1"/>
        </p:nvCxnSpPr>
        <p:spPr>
          <a:xfrm flipH="1">
            <a:off x="21215035" y="35622193"/>
            <a:ext cx="3227500" cy="0"/>
          </a:xfrm>
          <a:prstGeom prst="line">
            <a:avLst/>
          </a:prstGeom>
          <a:ln w="31750">
            <a:solidFill>
              <a:schemeClr val="tx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7321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8E68D0A0-B30B-53ED-5808-7A15D211D969}"/>
              </a:ext>
            </a:extLst>
          </p:cNvPr>
          <p:cNvSpPr>
            <a:spLocks noGrp="1"/>
          </p:cNvSpPr>
          <p:nvPr>
            <p:ph type="title"/>
          </p:nvPr>
        </p:nvSpPr>
        <p:spPr>
          <a:xfrm>
            <a:off x="2079625" y="2279650"/>
            <a:ext cx="26084213" cy="8274050"/>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059935B8-774A-93E9-F276-CAA35AD65839}"/>
              </a:ext>
            </a:extLst>
          </p:cNvPr>
          <p:cNvSpPr>
            <a:spLocks noGrp="1"/>
          </p:cNvSpPr>
          <p:nvPr>
            <p:ph type="body" idx="1"/>
          </p:nvPr>
        </p:nvSpPr>
        <p:spPr>
          <a:xfrm>
            <a:off x="2079625" y="11395075"/>
            <a:ext cx="26084213" cy="271605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6C95E42-34D2-F6B1-C1D5-3F5E0C7DDAEB}"/>
              </a:ext>
            </a:extLst>
          </p:cNvPr>
          <p:cNvSpPr>
            <a:spLocks noGrp="1"/>
          </p:cNvSpPr>
          <p:nvPr>
            <p:ph type="dt" sz="half" idx="2"/>
          </p:nvPr>
        </p:nvSpPr>
        <p:spPr>
          <a:xfrm>
            <a:off x="2079625" y="39676388"/>
            <a:ext cx="6804025" cy="2278062"/>
          </a:xfrm>
          <a:prstGeom prst="rect">
            <a:avLst/>
          </a:prstGeom>
        </p:spPr>
        <p:txBody>
          <a:bodyPr vert="horz" lIns="91440" tIns="45720" rIns="91440" bIns="45720" rtlCol="0" anchor="ctr"/>
          <a:lstStyle>
            <a:lvl1pPr algn="l">
              <a:defRPr sz="1200">
                <a:solidFill>
                  <a:schemeClr val="tx1">
                    <a:tint val="75000"/>
                  </a:schemeClr>
                </a:solidFill>
              </a:defRPr>
            </a:lvl1pPr>
          </a:lstStyle>
          <a:p>
            <a:fld id="{8739840A-2930-654E-B078-11D18D849FEC}" type="datetimeFigureOut">
              <a:rPr lang="fr-FR" smtClean="0"/>
              <a:t>28/08/2024</a:t>
            </a:fld>
            <a:endParaRPr lang="fr-FR"/>
          </a:p>
        </p:txBody>
      </p:sp>
      <p:sp>
        <p:nvSpPr>
          <p:cNvPr id="5" name="Espace réservé du pied de page 4">
            <a:extLst>
              <a:ext uri="{FF2B5EF4-FFF2-40B4-BE49-F238E27FC236}">
                <a16:creationId xmlns:a16="http://schemas.microsoft.com/office/drawing/2014/main" id="{E850956A-141D-B0CF-664B-C558D5C6CC4F}"/>
              </a:ext>
            </a:extLst>
          </p:cNvPr>
          <p:cNvSpPr>
            <a:spLocks noGrp="1"/>
          </p:cNvSpPr>
          <p:nvPr>
            <p:ph type="ftr" sz="quarter" idx="3"/>
          </p:nvPr>
        </p:nvSpPr>
        <p:spPr>
          <a:xfrm>
            <a:off x="10018713" y="39676388"/>
            <a:ext cx="10206037" cy="227806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581D054E-A846-B8B2-4C79-7B4845E12A1C}"/>
              </a:ext>
            </a:extLst>
          </p:cNvPr>
          <p:cNvSpPr>
            <a:spLocks noGrp="1"/>
          </p:cNvSpPr>
          <p:nvPr>
            <p:ph type="sldNum" sz="quarter" idx="4"/>
          </p:nvPr>
        </p:nvSpPr>
        <p:spPr>
          <a:xfrm>
            <a:off x="21359813" y="39676388"/>
            <a:ext cx="6804025" cy="2278062"/>
          </a:xfrm>
          <a:prstGeom prst="rect">
            <a:avLst/>
          </a:prstGeom>
        </p:spPr>
        <p:txBody>
          <a:bodyPr vert="horz" lIns="91440" tIns="45720" rIns="91440" bIns="45720" rtlCol="0" anchor="ctr"/>
          <a:lstStyle>
            <a:lvl1pPr algn="r">
              <a:defRPr sz="1200">
                <a:solidFill>
                  <a:schemeClr val="tx1">
                    <a:tint val="75000"/>
                  </a:schemeClr>
                </a:solidFill>
              </a:defRPr>
            </a:lvl1pPr>
          </a:lstStyle>
          <a:p>
            <a:fld id="{69268755-2A90-AF4E-A612-ADA4BA8106BA}" type="slidenum">
              <a:rPr lang="fr-FR" smtClean="0"/>
              <a:t>‹N°›</a:t>
            </a:fld>
            <a:endParaRPr lang="fr-FR"/>
          </a:p>
        </p:txBody>
      </p:sp>
    </p:spTree>
    <p:extLst>
      <p:ext uri="{BB962C8B-B14F-4D97-AF65-F5344CB8AC3E}">
        <p14:creationId xmlns:p14="http://schemas.microsoft.com/office/powerpoint/2010/main" val="1961233226"/>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67" r:id="rId7"/>
    <p:sldLayoutId id="2147483674" r:id="rId8"/>
    <p:sldLayoutId id="2147483675"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482" userDrawn="1">
          <p15:clr>
            <a:srgbClr val="F26B43"/>
          </p15:clr>
        </p15:guide>
        <p15:guide id="2" pos="9525"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8E68D0A0-B30B-53ED-5808-7A15D211D969}"/>
              </a:ext>
            </a:extLst>
          </p:cNvPr>
          <p:cNvSpPr>
            <a:spLocks noGrp="1"/>
          </p:cNvSpPr>
          <p:nvPr>
            <p:ph type="title"/>
          </p:nvPr>
        </p:nvSpPr>
        <p:spPr>
          <a:xfrm>
            <a:off x="2079625" y="2279650"/>
            <a:ext cx="26084213" cy="8274050"/>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059935B8-774A-93E9-F276-CAA35AD65839}"/>
              </a:ext>
            </a:extLst>
          </p:cNvPr>
          <p:cNvSpPr>
            <a:spLocks noGrp="1"/>
          </p:cNvSpPr>
          <p:nvPr>
            <p:ph type="body" idx="1"/>
          </p:nvPr>
        </p:nvSpPr>
        <p:spPr>
          <a:xfrm>
            <a:off x="2079625" y="11395075"/>
            <a:ext cx="26084213" cy="271605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6C95E42-34D2-F6B1-C1D5-3F5E0C7DDAEB}"/>
              </a:ext>
            </a:extLst>
          </p:cNvPr>
          <p:cNvSpPr>
            <a:spLocks noGrp="1"/>
          </p:cNvSpPr>
          <p:nvPr>
            <p:ph type="dt" sz="half" idx="2"/>
          </p:nvPr>
        </p:nvSpPr>
        <p:spPr>
          <a:xfrm>
            <a:off x="2079625" y="39676388"/>
            <a:ext cx="6804025" cy="2278062"/>
          </a:xfrm>
          <a:prstGeom prst="rect">
            <a:avLst/>
          </a:prstGeom>
        </p:spPr>
        <p:txBody>
          <a:bodyPr vert="horz" lIns="91440" tIns="45720" rIns="91440" bIns="45720" rtlCol="0" anchor="ctr"/>
          <a:lstStyle>
            <a:lvl1pPr algn="l">
              <a:defRPr sz="1200">
                <a:solidFill>
                  <a:schemeClr val="tx1">
                    <a:tint val="75000"/>
                  </a:schemeClr>
                </a:solidFill>
              </a:defRPr>
            </a:lvl1pPr>
          </a:lstStyle>
          <a:p>
            <a:fld id="{8739840A-2930-654E-B078-11D18D849FEC}" type="datetimeFigureOut">
              <a:rPr lang="fr-FR" smtClean="0"/>
              <a:t>28/08/2024</a:t>
            </a:fld>
            <a:endParaRPr lang="fr-FR"/>
          </a:p>
        </p:txBody>
      </p:sp>
      <p:sp>
        <p:nvSpPr>
          <p:cNvPr id="5" name="Espace réservé du pied de page 4">
            <a:extLst>
              <a:ext uri="{FF2B5EF4-FFF2-40B4-BE49-F238E27FC236}">
                <a16:creationId xmlns:a16="http://schemas.microsoft.com/office/drawing/2014/main" id="{E850956A-141D-B0CF-664B-C558D5C6CC4F}"/>
              </a:ext>
            </a:extLst>
          </p:cNvPr>
          <p:cNvSpPr>
            <a:spLocks noGrp="1"/>
          </p:cNvSpPr>
          <p:nvPr>
            <p:ph type="ftr" sz="quarter" idx="3"/>
          </p:nvPr>
        </p:nvSpPr>
        <p:spPr>
          <a:xfrm>
            <a:off x="10018713" y="39676388"/>
            <a:ext cx="10206037" cy="227806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581D054E-A846-B8B2-4C79-7B4845E12A1C}"/>
              </a:ext>
            </a:extLst>
          </p:cNvPr>
          <p:cNvSpPr>
            <a:spLocks noGrp="1"/>
          </p:cNvSpPr>
          <p:nvPr>
            <p:ph type="sldNum" sz="quarter" idx="4"/>
          </p:nvPr>
        </p:nvSpPr>
        <p:spPr>
          <a:xfrm>
            <a:off x="21359813" y="39676388"/>
            <a:ext cx="6804025" cy="2278062"/>
          </a:xfrm>
          <a:prstGeom prst="rect">
            <a:avLst/>
          </a:prstGeom>
        </p:spPr>
        <p:txBody>
          <a:bodyPr vert="horz" lIns="91440" tIns="45720" rIns="91440" bIns="45720" rtlCol="0" anchor="ctr"/>
          <a:lstStyle>
            <a:lvl1pPr algn="r">
              <a:defRPr sz="1200">
                <a:solidFill>
                  <a:schemeClr val="tx1">
                    <a:tint val="75000"/>
                  </a:schemeClr>
                </a:solidFill>
              </a:defRPr>
            </a:lvl1pPr>
          </a:lstStyle>
          <a:p>
            <a:fld id="{69268755-2A90-AF4E-A612-ADA4BA8106BA}" type="slidenum">
              <a:rPr lang="fr-FR" smtClean="0"/>
              <a:t>‹N°›</a:t>
            </a:fld>
            <a:endParaRPr lang="fr-FR"/>
          </a:p>
        </p:txBody>
      </p:sp>
    </p:spTree>
    <p:extLst>
      <p:ext uri="{BB962C8B-B14F-4D97-AF65-F5344CB8AC3E}">
        <p14:creationId xmlns:p14="http://schemas.microsoft.com/office/powerpoint/2010/main" val="2101251412"/>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482" userDrawn="1">
          <p15:clr>
            <a:srgbClr val="F26B43"/>
          </p15:clr>
        </p15:guide>
        <p15:guide id="2" pos="952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Espace réservé du texte 80">
            <a:extLst>
              <a:ext uri="{FF2B5EF4-FFF2-40B4-BE49-F238E27FC236}">
                <a16:creationId xmlns:a16="http://schemas.microsoft.com/office/drawing/2014/main" id="{3DCFC3C1-516F-1B67-AD1B-7BEF187E0AAC}"/>
              </a:ext>
            </a:extLst>
          </p:cNvPr>
          <p:cNvSpPr>
            <a:spLocks noGrp="1"/>
          </p:cNvSpPr>
          <p:nvPr>
            <p:ph type="body" sz="quarter" idx="19"/>
          </p:nvPr>
        </p:nvSpPr>
        <p:spPr/>
        <p:txBody>
          <a:bodyPr/>
          <a:lstStyle/>
          <a:p>
            <a:pPr algn="ctr"/>
            <a:r>
              <a:rPr lang="fr-FR" dirty="0"/>
              <a:t>Attaque brute-force</a:t>
            </a:r>
          </a:p>
          <a:p>
            <a:pPr algn="ctr"/>
            <a:r>
              <a:rPr lang="fr-FR" dirty="0"/>
              <a:t>sur FPGA pour</a:t>
            </a:r>
          </a:p>
          <a:p>
            <a:pPr algn="ctr"/>
            <a:r>
              <a:rPr lang="fr-FR" dirty="0" err="1"/>
              <a:t>Bcrypt</a:t>
            </a:r>
            <a:endParaRPr lang="fr-FR" dirty="0"/>
          </a:p>
        </p:txBody>
      </p:sp>
      <p:pic>
        <p:nvPicPr>
          <p:cNvPr id="3" name="Picture Placeholder 2">
            <a:extLst>
              <a:ext uri="{FF2B5EF4-FFF2-40B4-BE49-F238E27FC236}">
                <a16:creationId xmlns:a16="http://schemas.microsoft.com/office/drawing/2014/main" id="{A199A713-D901-A0BF-A0CE-D45F2D660148}"/>
              </a:ext>
            </a:extLst>
          </p:cNvPr>
          <p:cNvPicPr>
            <a:picLocks noGrp="1" noChangeAspect="1"/>
          </p:cNvPicPr>
          <p:nvPr>
            <p:ph type="pic" sz="quarter" idx="18"/>
          </p:nvPr>
        </p:nvPicPr>
        <p:blipFill>
          <a:blip r:embed="rId2"/>
          <a:srcRect t="6638" b="6638"/>
          <a:stretch/>
        </p:blipFill>
        <p:spPr/>
      </p:pic>
      <p:sp>
        <p:nvSpPr>
          <p:cNvPr id="82" name="Espace réservé du texte 81">
            <a:extLst>
              <a:ext uri="{FF2B5EF4-FFF2-40B4-BE49-F238E27FC236}">
                <a16:creationId xmlns:a16="http://schemas.microsoft.com/office/drawing/2014/main" id="{0B0107E7-FE9C-C164-55D9-A527E4DF3528}"/>
              </a:ext>
            </a:extLst>
          </p:cNvPr>
          <p:cNvSpPr>
            <a:spLocks noGrp="1"/>
          </p:cNvSpPr>
          <p:nvPr>
            <p:ph type="body" sz="quarter" idx="26"/>
          </p:nvPr>
        </p:nvSpPr>
        <p:spPr>
          <a:xfrm>
            <a:off x="1178607" y="32156264"/>
            <a:ext cx="12960000" cy="4070555"/>
          </a:xfrm>
        </p:spPr>
        <p:txBody>
          <a:bodyPr>
            <a:normAutofit/>
          </a:bodyPr>
          <a:lstStyle/>
          <a:p>
            <a:pPr algn="just"/>
            <a:r>
              <a:rPr lang="fr-FR" sz="3600" b="0" dirty="0">
                <a:latin typeface="Arial" panose="020B0604020202020204" pitchFamily="34" charset="0"/>
                <a:cs typeface="Arial" panose="020B0604020202020204" pitchFamily="34" charset="0"/>
              </a:rPr>
              <a:t>Voici un tableau comparatif du </a:t>
            </a:r>
            <a:r>
              <a:rPr lang="fr-FR" sz="3600" b="0" dirty="0" err="1">
                <a:latin typeface="Arial" panose="020B0604020202020204" pitchFamily="34" charset="0"/>
                <a:cs typeface="Arial" panose="020B0604020202020204" pitchFamily="34" charset="0"/>
              </a:rPr>
              <a:t>hashrate</a:t>
            </a:r>
            <a:r>
              <a:rPr lang="fr-FR" sz="3600" b="0" dirty="0">
                <a:latin typeface="Arial" panose="020B0604020202020204" pitchFamily="34" charset="0"/>
                <a:cs typeface="Arial" panose="020B0604020202020204" pitchFamily="34" charset="0"/>
              </a:rPr>
              <a:t> et de la consommation énergétique :</a:t>
            </a:r>
          </a:p>
        </p:txBody>
      </p:sp>
      <p:sp>
        <p:nvSpPr>
          <p:cNvPr id="83" name="Espace réservé du texte 82">
            <a:extLst>
              <a:ext uri="{FF2B5EF4-FFF2-40B4-BE49-F238E27FC236}">
                <a16:creationId xmlns:a16="http://schemas.microsoft.com/office/drawing/2014/main" id="{D5D3AE48-CCC7-98F0-7DE1-766DD448711F}"/>
              </a:ext>
            </a:extLst>
          </p:cNvPr>
          <p:cNvSpPr>
            <a:spLocks noGrp="1"/>
          </p:cNvSpPr>
          <p:nvPr>
            <p:ph type="body" sz="quarter" idx="27"/>
          </p:nvPr>
        </p:nvSpPr>
        <p:spPr>
          <a:xfrm>
            <a:off x="16090399" y="14686539"/>
            <a:ext cx="12960000" cy="19356019"/>
          </a:xfrm>
        </p:spPr>
        <p:txBody>
          <a:bodyPr>
            <a:normAutofit/>
          </a:bodyPr>
          <a:lstStyle/>
          <a:p>
            <a:pPr algn="just">
              <a:lnSpc>
                <a:spcPct val="130000"/>
              </a:lnSpc>
            </a:pPr>
            <a:r>
              <a:rPr lang="fr-FR" sz="3600" dirty="0"/>
              <a:t>Deux solutions sur FPGA, toutes deux utilisant des cœurs de calcul parallèles, ont été développées pour attaquer les mots de passe protégés par </a:t>
            </a:r>
            <a:r>
              <a:rPr lang="fr-FR" sz="3600" dirty="0" err="1"/>
              <a:t>Bcrypt</a:t>
            </a:r>
            <a:r>
              <a:rPr lang="fr-FR" sz="3600" dirty="0"/>
              <a:t>. La première méthode génère les mots de passe directement sur le FPGA, utilisant une interface UART pour l'interaction utilisateur via des paquets de données. </a:t>
            </a:r>
          </a:p>
          <a:p>
            <a:pPr algn="just">
              <a:lnSpc>
                <a:spcPct val="130000"/>
              </a:lnSpc>
            </a:pPr>
            <a:endParaRPr lang="fr-FR" sz="3600" dirty="0"/>
          </a:p>
          <a:p>
            <a:pPr algn="just">
              <a:lnSpc>
                <a:spcPct val="130000"/>
              </a:lnSpc>
            </a:pPr>
            <a:endParaRPr lang="fr-FR" sz="3600" dirty="0"/>
          </a:p>
          <a:p>
            <a:pPr algn="just">
              <a:lnSpc>
                <a:spcPct val="130000"/>
              </a:lnSpc>
            </a:pPr>
            <a:endParaRPr lang="fr-FR" sz="3600" dirty="0"/>
          </a:p>
          <a:p>
            <a:pPr algn="just">
              <a:lnSpc>
                <a:spcPct val="130000"/>
              </a:lnSpc>
            </a:pPr>
            <a:endParaRPr lang="fr-FR" sz="3600" dirty="0"/>
          </a:p>
          <a:p>
            <a:pPr algn="just">
              <a:lnSpc>
                <a:spcPct val="130000"/>
              </a:lnSpc>
            </a:pPr>
            <a:endParaRPr lang="fr-FR" sz="3600" dirty="0"/>
          </a:p>
          <a:p>
            <a:pPr algn="just">
              <a:lnSpc>
                <a:spcPct val="130000"/>
              </a:lnSpc>
            </a:pPr>
            <a:endParaRPr lang="fr-FR" sz="3600" dirty="0"/>
          </a:p>
          <a:p>
            <a:pPr algn="just">
              <a:lnSpc>
                <a:spcPct val="130000"/>
              </a:lnSpc>
            </a:pPr>
            <a:endParaRPr lang="fr-FR" sz="3600" dirty="0"/>
          </a:p>
          <a:p>
            <a:pPr algn="just">
              <a:lnSpc>
                <a:spcPct val="130000"/>
              </a:lnSpc>
            </a:pPr>
            <a:endParaRPr lang="fr-FR" sz="3600" dirty="0"/>
          </a:p>
          <a:p>
            <a:pPr algn="just">
              <a:lnSpc>
                <a:spcPct val="130000"/>
              </a:lnSpc>
            </a:pPr>
            <a:r>
              <a:rPr lang="fr-FR" sz="3600" dirty="0"/>
              <a:t>La seconde méthode, encore en développement, utilise une interface </a:t>
            </a:r>
            <a:r>
              <a:rPr lang="fr-FR" sz="3600" dirty="0" err="1"/>
              <a:t>PCIe</a:t>
            </a:r>
            <a:r>
              <a:rPr lang="fr-FR" sz="3600" dirty="0"/>
              <a:t> pour transférer rapidement des mots de passe depuis un ordinateur vers le FPGA. Cette méthode est conçue spécifiquement pour les attaques par dictionnaire, tirant parti de la haute bande passante du </a:t>
            </a:r>
            <a:r>
              <a:rPr lang="fr-FR" sz="3600" dirty="0" err="1"/>
              <a:t>PCIe</a:t>
            </a:r>
            <a:r>
              <a:rPr lang="fr-FR" sz="3600" dirty="0"/>
              <a:t>.</a:t>
            </a:r>
          </a:p>
        </p:txBody>
      </p:sp>
      <p:sp>
        <p:nvSpPr>
          <p:cNvPr id="84" name="Espace réservé du texte 83">
            <a:extLst>
              <a:ext uri="{FF2B5EF4-FFF2-40B4-BE49-F238E27FC236}">
                <a16:creationId xmlns:a16="http://schemas.microsoft.com/office/drawing/2014/main" id="{11128870-D910-7D58-E3F6-98818AFE17FF}"/>
              </a:ext>
            </a:extLst>
          </p:cNvPr>
          <p:cNvSpPr>
            <a:spLocks noGrp="1"/>
          </p:cNvSpPr>
          <p:nvPr>
            <p:ph type="body" sz="quarter" idx="29"/>
          </p:nvPr>
        </p:nvSpPr>
        <p:spPr>
          <a:xfrm>
            <a:off x="1193062" y="14686539"/>
            <a:ext cx="12960000" cy="9091140"/>
          </a:xfrm>
        </p:spPr>
        <p:txBody>
          <a:bodyPr vert="horz" lIns="91440" tIns="45720" rIns="91440" bIns="45720" rtlCol="0">
            <a:normAutofit/>
          </a:bodyPr>
          <a:lstStyle/>
          <a:p>
            <a:pPr algn="just">
              <a:lnSpc>
                <a:spcPct val="130000"/>
              </a:lnSpc>
            </a:pPr>
            <a:r>
              <a:rPr lang="fr-FR" sz="3600" dirty="0"/>
              <a:t>Les mots de passe sont sécurisés en utilisant des fonctions de hachage comme </a:t>
            </a:r>
            <a:r>
              <a:rPr lang="fr-FR" sz="3600" dirty="0" err="1"/>
              <a:t>Bcrypt</a:t>
            </a:r>
            <a:r>
              <a:rPr lang="fr-FR" sz="3600" dirty="0"/>
              <a:t>, qui ralentit le processus pour rendre les attaques par force brute plus difficiles. Cependant, cette lenteur peut rendre les méthodes traditionnelles de piratage, souvent basées sur des GPU, énergivores et moins efficaces. Ce projet explore l'utilisation d'un FPGA pour accélérer les attaques brute-force contre les mots de passe hachés avec </a:t>
            </a:r>
            <a:r>
              <a:rPr lang="fr-FR" sz="3600" dirty="0" err="1"/>
              <a:t>Bcrypt</a:t>
            </a:r>
            <a:r>
              <a:rPr lang="fr-FR" sz="3600" dirty="0"/>
              <a:t>. L'objectif est de concevoir une solution non seulement plus rapide, mais aussi moins énergivore que les approches GPU conventionnelles.</a:t>
            </a:r>
          </a:p>
        </p:txBody>
      </p:sp>
      <p:sp>
        <p:nvSpPr>
          <p:cNvPr id="77" name="Sous-titre 76">
            <a:extLst>
              <a:ext uri="{FF2B5EF4-FFF2-40B4-BE49-F238E27FC236}">
                <a16:creationId xmlns:a16="http://schemas.microsoft.com/office/drawing/2014/main" id="{89E45444-A14F-3041-0A43-2A1C4D80B194}"/>
              </a:ext>
            </a:extLst>
          </p:cNvPr>
          <p:cNvSpPr>
            <a:spLocks noGrp="1"/>
          </p:cNvSpPr>
          <p:nvPr>
            <p:ph type="subTitle" idx="1"/>
          </p:nvPr>
        </p:nvSpPr>
        <p:spPr/>
        <p:txBody>
          <a:bodyPr/>
          <a:lstStyle/>
          <a:p>
            <a:r>
              <a:rPr lang="en-US" dirty="0" err="1"/>
              <a:t>Abivarman</a:t>
            </a:r>
            <a:r>
              <a:rPr lang="en-US" dirty="0"/>
              <a:t> KANDIAH</a:t>
            </a:r>
            <a:endParaRPr lang="fr-FR" dirty="0"/>
          </a:p>
        </p:txBody>
      </p:sp>
      <p:sp>
        <p:nvSpPr>
          <p:cNvPr id="79" name="Espace réservé du texte 78">
            <a:extLst>
              <a:ext uri="{FF2B5EF4-FFF2-40B4-BE49-F238E27FC236}">
                <a16:creationId xmlns:a16="http://schemas.microsoft.com/office/drawing/2014/main" id="{4CE0DC9B-32C1-BF22-9082-94226F8877E5}"/>
              </a:ext>
            </a:extLst>
          </p:cNvPr>
          <p:cNvSpPr>
            <a:spLocks noGrp="1"/>
          </p:cNvSpPr>
          <p:nvPr>
            <p:ph type="body" sz="quarter" idx="15"/>
          </p:nvPr>
        </p:nvSpPr>
        <p:spPr>
          <a:xfrm>
            <a:off x="21188090" y="37365141"/>
            <a:ext cx="7862310" cy="1364943"/>
          </a:xfrm>
        </p:spPr>
        <p:txBody>
          <a:bodyPr/>
          <a:lstStyle/>
          <a:p>
            <a:r>
              <a:rPr lang="en-US" dirty="0"/>
              <a:t>Sous la direction de Andrés UPEGUI</a:t>
            </a:r>
          </a:p>
          <a:p>
            <a:r>
              <a:rPr lang="en-US" dirty="0"/>
              <a:t>En collaboration avec ELCA Security</a:t>
            </a:r>
            <a:endParaRPr lang="fr-FR" dirty="0"/>
          </a:p>
        </p:txBody>
      </p:sp>
      <p:pic>
        <p:nvPicPr>
          <p:cNvPr id="5" name="Picture 4">
            <a:extLst>
              <a:ext uri="{FF2B5EF4-FFF2-40B4-BE49-F238E27FC236}">
                <a16:creationId xmlns:a16="http://schemas.microsoft.com/office/drawing/2014/main" id="{2405A2D7-ABC3-4690-D936-1C6C1ED128CD}"/>
              </a:ext>
            </a:extLst>
          </p:cNvPr>
          <p:cNvPicPr>
            <a:picLocks noChangeAspect="1"/>
          </p:cNvPicPr>
          <p:nvPr/>
        </p:nvPicPr>
        <p:blipFill>
          <a:blip r:embed="rId3"/>
          <a:srcRect/>
          <a:stretch/>
        </p:blipFill>
        <p:spPr>
          <a:xfrm>
            <a:off x="2301164" y="22165860"/>
            <a:ext cx="10743796" cy="9509346"/>
          </a:xfrm>
          <a:prstGeom prst="rect">
            <a:avLst/>
          </a:prstGeom>
        </p:spPr>
      </p:pic>
      <p:pic>
        <p:nvPicPr>
          <p:cNvPr id="11" name="Espace réservé pour une image  10">
            <a:extLst>
              <a:ext uri="{FF2B5EF4-FFF2-40B4-BE49-F238E27FC236}">
                <a16:creationId xmlns:a16="http://schemas.microsoft.com/office/drawing/2014/main" id="{04AAC5AE-CFD3-EFA8-6682-2C3730C60A72}"/>
              </a:ext>
            </a:extLst>
          </p:cNvPr>
          <p:cNvPicPr>
            <a:picLocks noGrp="1" noChangeAspect="1"/>
          </p:cNvPicPr>
          <p:nvPr>
            <p:ph type="pic" sz="quarter" idx="13"/>
          </p:nvPr>
        </p:nvPicPr>
        <p:blipFill>
          <a:blip r:embed="rId4"/>
          <a:srcRect l="12500" r="12500"/>
          <a:stretch>
            <a:fillRect/>
          </a:stretch>
        </p:blipFill>
        <p:spPr>
          <a:xfrm rot="5400000">
            <a:off x="16105188" y="34191575"/>
            <a:ext cx="4319587" cy="4319588"/>
          </a:xfrm>
        </p:spPr>
      </p:pic>
      <p:pic>
        <p:nvPicPr>
          <p:cNvPr id="2" name="Picture 4">
            <a:extLst>
              <a:ext uri="{FF2B5EF4-FFF2-40B4-BE49-F238E27FC236}">
                <a16:creationId xmlns:a16="http://schemas.microsoft.com/office/drawing/2014/main" id="{288FE09F-9026-B1C6-9528-C3DC5E31E6E6}"/>
              </a:ext>
            </a:extLst>
          </p:cNvPr>
          <p:cNvPicPr>
            <a:picLocks noChangeAspect="1"/>
          </p:cNvPicPr>
          <p:nvPr/>
        </p:nvPicPr>
        <p:blipFill>
          <a:blip r:embed="rId5"/>
          <a:srcRect/>
          <a:stretch/>
        </p:blipFill>
        <p:spPr>
          <a:xfrm>
            <a:off x="19090447" y="18531038"/>
            <a:ext cx="6945447" cy="5672114"/>
          </a:xfrm>
          <a:prstGeom prst="rect">
            <a:avLst/>
          </a:prstGeom>
        </p:spPr>
      </p:pic>
      <p:pic>
        <p:nvPicPr>
          <p:cNvPr id="4" name="Picture 4">
            <a:extLst>
              <a:ext uri="{FF2B5EF4-FFF2-40B4-BE49-F238E27FC236}">
                <a16:creationId xmlns:a16="http://schemas.microsoft.com/office/drawing/2014/main" id="{9D34B384-4C54-F5C9-FEAD-65E8F25944EF}"/>
              </a:ext>
            </a:extLst>
          </p:cNvPr>
          <p:cNvPicPr>
            <a:picLocks noChangeAspect="1"/>
          </p:cNvPicPr>
          <p:nvPr/>
        </p:nvPicPr>
        <p:blipFill>
          <a:blip r:embed="rId6"/>
          <a:srcRect/>
          <a:stretch/>
        </p:blipFill>
        <p:spPr>
          <a:xfrm>
            <a:off x="18861701" y="28631777"/>
            <a:ext cx="8771497" cy="4646151"/>
          </a:xfrm>
          <a:prstGeom prst="rect">
            <a:avLst/>
          </a:prstGeom>
        </p:spPr>
      </p:pic>
      <p:graphicFrame>
        <p:nvGraphicFramePr>
          <p:cNvPr id="6" name="Tableau 5">
            <a:extLst>
              <a:ext uri="{FF2B5EF4-FFF2-40B4-BE49-F238E27FC236}">
                <a16:creationId xmlns:a16="http://schemas.microsoft.com/office/drawing/2014/main" id="{E08AC9EB-894A-BB58-51FE-1D19AE53156C}"/>
              </a:ext>
            </a:extLst>
          </p:cNvPr>
          <p:cNvGraphicFramePr>
            <a:graphicFrameLocks noGrp="1"/>
          </p:cNvGraphicFramePr>
          <p:nvPr>
            <p:extLst>
              <p:ext uri="{D42A27DB-BD31-4B8C-83A1-F6EECF244321}">
                <p14:modId xmlns:p14="http://schemas.microsoft.com/office/powerpoint/2010/main" val="4127699212"/>
              </p:ext>
            </p:extLst>
          </p:nvPr>
        </p:nvGraphicFramePr>
        <p:xfrm>
          <a:off x="1108439" y="34205200"/>
          <a:ext cx="13403974" cy="4496561"/>
        </p:xfrm>
        <a:graphic>
          <a:graphicData uri="http://schemas.openxmlformats.org/drawingml/2006/table">
            <a:tbl>
              <a:tblPr firstRow="1" bandRow="1">
                <a:tableStyleId>{5C22544A-7EE6-4342-B048-85BDC9FD1C3A}</a:tableStyleId>
              </a:tblPr>
              <a:tblGrid>
                <a:gridCol w="3640542">
                  <a:extLst>
                    <a:ext uri="{9D8B030D-6E8A-4147-A177-3AD203B41FA5}">
                      <a16:colId xmlns:a16="http://schemas.microsoft.com/office/drawing/2014/main" val="1001949186"/>
                    </a:ext>
                  </a:extLst>
                </a:gridCol>
                <a:gridCol w="2448232">
                  <a:extLst>
                    <a:ext uri="{9D8B030D-6E8A-4147-A177-3AD203B41FA5}">
                      <a16:colId xmlns:a16="http://schemas.microsoft.com/office/drawing/2014/main" val="193827278"/>
                    </a:ext>
                  </a:extLst>
                </a:gridCol>
                <a:gridCol w="3067664">
                  <a:extLst>
                    <a:ext uri="{9D8B030D-6E8A-4147-A177-3AD203B41FA5}">
                      <a16:colId xmlns:a16="http://schemas.microsoft.com/office/drawing/2014/main" val="2626656214"/>
                    </a:ext>
                  </a:extLst>
                </a:gridCol>
                <a:gridCol w="4247536">
                  <a:extLst>
                    <a:ext uri="{9D8B030D-6E8A-4147-A177-3AD203B41FA5}">
                      <a16:colId xmlns:a16="http://schemas.microsoft.com/office/drawing/2014/main" val="2183158605"/>
                    </a:ext>
                  </a:extLst>
                </a:gridCol>
              </a:tblGrid>
              <a:tr h="717041">
                <a:tc>
                  <a:txBody>
                    <a:bodyPr/>
                    <a:lstStyle/>
                    <a:p>
                      <a:endParaRPr lang="fr-CH" sz="2800" dirty="0"/>
                    </a:p>
                  </a:txBody>
                  <a:tcPr/>
                </a:tc>
                <a:tc>
                  <a:txBody>
                    <a:bodyPr/>
                    <a:lstStyle/>
                    <a:p>
                      <a:pPr algn="ctr"/>
                      <a:r>
                        <a:rPr lang="fr-CH" sz="2800" dirty="0" err="1"/>
                        <a:t>Hashrate</a:t>
                      </a:r>
                      <a:r>
                        <a:rPr lang="fr-CH" sz="2800" dirty="0"/>
                        <a:t> (H/s)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CH" sz="2800" dirty="0"/>
                        <a:t>Puissance Max (W)</a:t>
                      </a:r>
                    </a:p>
                  </a:txBody>
                  <a:tcPr/>
                </a:tc>
                <a:tc>
                  <a:txBody>
                    <a:bodyPr/>
                    <a:lstStyle/>
                    <a:p>
                      <a:pPr algn="ctr"/>
                      <a:r>
                        <a:rPr lang="fr-CH" sz="2800" dirty="0"/>
                        <a:t>Efficacité Énergétique (H/J)</a:t>
                      </a:r>
                    </a:p>
                  </a:txBody>
                  <a:tcPr/>
                </a:tc>
                <a:extLst>
                  <a:ext uri="{0D108BD9-81ED-4DB2-BD59-A6C34878D82A}">
                    <a16:rowId xmlns:a16="http://schemas.microsoft.com/office/drawing/2014/main" val="1480249309"/>
                  </a:ext>
                </a:extLst>
              </a:tr>
              <a:tr h="717041">
                <a:tc>
                  <a:txBody>
                    <a:bodyPr/>
                    <a:lstStyle/>
                    <a:p>
                      <a:r>
                        <a:rPr lang="pt-BR" sz="2800" dirty="0"/>
                        <a:t>FPGA (Nexys Video, 22 Quadcores, 100 MHz)</a:t>
                      </a:r>
                      <a:endParaRPr lang="fr-CH" sz="2800" dirty="0"/>
                    </a:p>
                  </a:txBody>
                  <a:tcPr/>
                </a:tc>
                <a:tc>
                  <a:txBody>
                    <a:bodyPr/>
                    <a:lstStyle/>
                    <a:p>
                      <a:pPr algn="ctr"/>
                      <a:r>
                        <a:rPr lang="fr-CH" sz="2800" dirty="0"/>
                        <a:t>13’554</a:t>
                      </a:r>
                    </a:p>
                  </a:txBody>
                  <a:tcPr/>
                </a:tc>
                <a:tc>
                  <a:txBody>
                    <a:bodyPr/>
                    <a:lstStyle/>
                    <a:p>
                      <a:pPr algn="ctr"/>
                      <a:r>
                        <a:rPr lang="fr-CH" sz="2800" dirty="0"/>
                        <a:t>4.38</a:t>
                      </a:r>
                    </a:p>
                  </a:txBody>
                  <a:tcPr/>
                </a:tc>
                <a:tc>
                  <a:txBody>
                    <a:bodyPr/>
                    <a:lstStyle/>
                    <a:p>
                      <a:pPr algn="ctr"/>
                      <a:r>
                        <a:rPr lang="fr-CH" sz="2800" dirty="0"/>
                        <a:t>3’094</a:t>
                      </a:r>
                    </a:p>
                  </a:txBody>
                  <a:tcPr/>
                </a:tc>
                <a:extLst>
                  <a:ext uri="{0D108BD9-81ED-4DB2-BD59-A6C34878D82A}">
                    <a16:rowId xmlns:a16="http://schemas.microsoft.com/office/drawing/2014/main" val="1427836173"/>
                  </a:ext>
                </a:extLst>
              </a:tr>
              <a:tr h="717041">
                <a:tc>
                  <a:txBody>
                    <a:bodyPr/>
                    <a:lstStyle/>
                    <a:p>
                      <a:r>
                        <a:rPr lang="pt-BR" sz="2800" dirty="0"/>
                        <a:t>FPGA (KCU116, 36 Quadcores, 250 MHz)</a:t>
                      </a:r>
                      <a:endParaRPr lang="fr-CH" sz="2800" dirty="0"/>
                    </a:p>
                  </a:txBody>
                  <a:tcPr/>
                </a:tc>
                <a:tc>
                  <a:txBody>
                    <a:bodyPr/>
                    <a:lstStyle/>
                    <a:p>
                      <a:pPr algn="ctr"/>
                      <a:r>
                        <a:rPr lang="fr-CH" sz="2800" dirty="0"/>
                        <a:t>55’450</a:t>
                      </a:r>
                    </a:p>
                  </a:txBody>
                  <a:tcPr/>
                </a:tc>
                <a:tc>
                  <a:txBody>
                    <a:bodyPr/>
                    <a:lstStyle/>
                    <a:p>
                      <a:pPr algn="ctr"/>
                      <a:r>
                        <a:rPr lang="fr-CH" sz="2800" dirty="0"/>
                        <a:t>11.7</a:t>
                      </a:r>
                    </a:p>
                  </a:txBody>
                  <a:tcPr/>
                </a:tc>
                <a:tc>
                  <a:txBody>
                    <a:bodyPr/>
                    <a:lstStyle/>
                    <a:p>
                      <a:pPr algn="ctr"/>
                      <a:r>
                        <a:rPr lang="fr-CH" sz="2800" dirty="0"/>
                        <a:t>4’739</a:t>
                      </a:r>
                    </a:p>
                  </a:txBody>
                  <a:tcPr/>
                </a:tc>
                <a:extLst>
                  <a:ext uri="{0D108BD9-81ED-4DB2-BD59-A6C34878D82A}">
                    <a16:rowId xmlns:a16="http://schemas.microsoft.com/office/drawing/2014/main" val="1793305755"/>
                  </a:ext>
                </a:extLst>
              </a:tr>
              <a:tr h="717041">
                <a:tc>
                  <a:txBody>
                    <a:bodyPr/>
                    <a:lstStyle/>
                    <a:p>
                      <a:r>
                        <a:rPr lang="en-US" sz="2800" dirty="0"/>
                        <a:t>CPU (AMD Ryzen 7 4800U, 16 threads)</a:t>
                      </a:r>
                      <a:endParaRPr lang="fr-CH" sz="2800" dirty="0"/>
                    </a:p>
                  </a:txBody>
                  <a:tcPr/>
                </a:tc>
                <a:tc>
                  <a:txBody>
                    <a:bodyPr/>
                    <a:lstStyle/>
                    <a:p>
                      <a:pPr algn="ctr"/>
                      <a:r>
                        <a:rPr lang="fr-CH" sz="2800" dirty="0"/>
                        <a:t>8’200</a:t>
                      </a:r>
                    </a:p>
                  </a:txBody>
                  <a:tcPr/>
                </a:tc>
                <a:tc>
                  <a:txBody>
                    <a:bodyPr/>
                    <a:lstStyle/>
                    <a:p>
                      <a:pPr algn="ctr"/>
                      <a:r>
                        <a:rPr lang="fr-CH" sz="2800" dirty="0"/>
                        <a:t>25</a:t>
                      </a:r>
                    </a:p>
                  </a:txBody>
                  <a:tcPr/>
                </a:tc>
                <a:tc>
                  <a:txBody>
                    <a:bodyPr/>
                    <a:lstStyle/>
                    <a:p>
                      <a:pPr algn="ctr"/>
                      <a:r>
                        <a:rPr lang="fr-CH" sz="2800" dirty="0"/>
                        <a:t>328</a:t>
                      </a:r>
                    </a:p>
                  </a:txBody>
                  <a:tcPr/>
                </a:tc>
                <a:extLst>
                  <a:ext uri="{0D108BD9-81ED-4DB2-BD59-A6C34878D82A}">
                    <a16:rowId xmlns:a16="http://schemas.microsoft.com/office/drawing/2014/main" val="4206712491"/>
                  </a:ext>
                </a:extLst>
              </a:tr>
              <a:tr h="717041">
                <a:tc>
                  <a:txBody>
                    <a:bodyPr/>
                    <a:lstStyle/>
                    <a:p>
                      <a:r>
                        <a:rPr lang="pt-BR" sz="2800" dirty="0"/>
                        <a:t>GPU (NVIDIA GTX 1660 Super)</a:t>
                      </a:r>
                      <a:endParaRPr lang="fr-CH" sz="2800" dirty="0"/>
                    </a:p>
                  </a:txBody>
                  <a:tcPr/>
                </a:tc>
                <a:tc>
                  <a:txBody>
                    <a:bodyPr/>
                    <a:lstStyle/>
                    <a:p>
                      <a:pPr algn="ctr"/>
                      <a:r>
                        <a:rPr lang="fr-CH" sz="2800" dirty="0"/>
                        <a:t>19’201</a:t>
                      </a:r>
                    </a:p>
                  </a:txBody>
                  <a:tcPr/>
                </a:tc>
                <a:tc>
                  <a:txBody>
                    <a:bodyPr/>
                    <a:lstStyle/>
                    <a:p>
                      <a:pPr algn="ctr"/>
                      <a:r>
                        <a:rPr lang="fr-CH" sz="2800" dirty="0"/>
                        <a:t>125</a:t>
                      </a:r>
                    </a:p>
                  </a:txBody>
                  <a:tcPr/>
                </a:tc>
                <a:tc>
                  <a:txBody>
                    <a:bodyPr/>
                    <a:lstStyle/>
                    <a:p>
                      <a:pPr algn="ctr"/>
                      <a:r>
                        <a:rPr lang="fr-CH" sz="2800" dirty="0"/>
                        <a:t>154</a:t>
                      </a:r>
                    </a:p>
                  </a:txBody>
                  <a:tcPr/>
                </a:tc>
                <a:extLst>
                  <a:ext uri="{0D108BD9-81ED-4DB2-BD59-A6C34878D82A}">
                    <a16:rowId xmlns:a16="http://schemas.microsoft.com/office/drawing/2014/main" val="2126777082"/>
                  </a:ext>
                </a:extLst>
              </a:tr>
            </a:tbl>
          </a:graphicData>
        </a:graphic>
      </p:graphicFrame>
      <p:sp>
        <p:nvSpPr>
          <p:cNvPr id="8" name="ZoneTexte 7">
            <a:extLst>
              <a:ext uri="{FF2B5EF4-FFF2-40B4-BE49-F238E27FC236}">
                <a16:creationId xmlns:a16="http://schemas.microsoft.com/office/drawing/2014/main" id="{AB87FE8D-3C4B-149E-0DEC-A3AB21E36589}"/>
              </a:ext>
            </a:extLst>
          </p:cNvPr>
          <p:cNvSpPr txBox="1"/>
          <p:nvPr/>
        </p:nvSpPr>
        <p:spPr>
          <a:xfrm>
            <a:off x="16090399" y="23885509"/>
            <a:ext cx="12945544" cy="1077218"/>
          </a:xfrm>
          <a:prstGeom prst="rect">
            <a:avLst/>
          </a:prstGeom>
          <a:noFill/>
        </p:spPr>
        <p:txBody>
          <a:bodyPr wrap="square" rtlCol="0">
            <a:spAutoFit/>
          </a:bodyPr>
          <a:lstStyle/>
          <a:p>
            <a:pPr algn="ctr"/>
            <a:r>
              <a:rPr lang="fr-FR" sz="3200" dirty="0"/>
              <a:t>               </a:t>
            </a:r>
            <a:r>
              <a:rPr lang="fr-FR" sz="3200" dirty="0" err="1"/>
              <a:t>Nexys</a:t>
            </a:r>
            <a:r>
              <a:rPr lang="fr-FR" sz="3200" dirty="0"/>
              <a:t> </a:t>
            </a:r>
            <a:r>
              <a:rPr lang="fr-FR" sz="3200" dirty="0" err="1"/>
              <a:t>Video</a:t>
            </a:r>
            <a:r>
              <a:rPr lang="fr-FR" sz="3200" dirty="0"/>
              <a:t> (500.-), Solution UART</a:t>
            </a:r>
          </a:p>
          <a:p>
            <a:pPr algn="ctr"/>
            <a:endParaRPr lang="fr-CH" sz="3200" dirty="0"/>
          </a:p>
        </p:txBody>
      </p:sp>
      <p:sp>
        <p:nvSpPr>
          <p:cNvPr id="9" name="ZoneTexte 8">
            <a:extLst>
              <a:ext uri="{FF2B5EF4-FFF2-40B4-BE49-F238E27FC236}">
                <a16:creationId xmlns:a16="http://schemas.microsoft.com/office/drawing/2014/main" id="{6A770460-EC80-3D77-54AF-4CF3E9C4BAF7}"/>
              </a:ext>
            </a:extLst>
          </p:cNvPr>
          <p:cNvSpPr txBox="1"/>
          <p:nvPr/>
        </p:nvSpPr>
        <p:spPr>
          <a:xfrm>
            <a:off x="16278632" y="33426912"/>
            <a:ext cx="12945544" cy="1077218"/>
          </a:xfrm>
          <a:prstGeom prst="rect">
            <a:avLst/>
          </a:prstGeom>
          <a:noFill/>
        </p:spPr>
        <p:txBody>
          <a:bodyPr wrap="square" rtlCol="0">
            <a:spAutoFit/>
          </a:bodyPr>
          <a:lstStyle/>
          <a:p>
            <a:pPr algn="ctr"/>
            <a:r>
              <a:rPr lang="fr-FR" sz="3200" dirty="0"/>
              <a:t>               KCU116 (3900.-), Solution </a:t>
            </a:r>
            <a:r>
              <a:rPr lang="fr-FR" sz="3200" dirty="0" err="1"/>
              <a:t>PCIe</a:t>
            </a:r>
            <a:endParaRPr lang="fr-FR" sz="3200" dirty="0"/>
          </a:p>
          <a:p>
            <a:pPr algn="ctr"/>
            <a:endParaRPr lang="fr-CH" sz="3200" dirty="0"/>
          </a:p>
        </p:txBody>
      </p:sp>
    </p:spTree>
    <p:extLst>
      <p:ext uri="{BB962C8B-B14F-4D97-AF65-F5344CB8AC3E}">
        <p14:creationId xmlns:p14="http://schemas.microsoft.com/office/powerpoint/2010/main" val="2709894054"/>
      </p:ext>
    </p:extLst>
  </p:cSld>
  <p:clrMapOvr>
    <a:masterClrMapping/>
  </p:clrMapOvr>
</p:sld>
</file>

<file path=ppt/theme/theme1.xml><?xml version="1.0" encoding="utf-8"?>
<a:theme xmlns:a="http://schemas.openxmlformats.org/drawingml/2006/main" name="1_PROJET Sans encadran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PROJET Avec encadran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307</Words>
  <Application>Microsoft Office PowerPoint</Application>
  <PresentationFormat>Personnalisé</PresentationFormat>
  <Paragraphs>39</Paragraphs>
  <Slides>1</Slides>
  <Notes>0</Notes>
  <HiddenSlides>0</HiddenSlides>
  <MMClips>0</MMClips>
  <ScaleCrop>false</ScaleCrop>
  <HeadingPairs>
    <vt:vector size="6" baseType="variant">
      <vt:variant>
        <vt:lpstr>Polices utilisées</vt:lpstr>
      </vt:variant>
      <vt:variant>
        <vt:i4>4</vt:i4>
      </vt:variant>
      <vt:variant>
        <vt:lpstr>Thème</vt:lpstr>
      </vt:variant>
      <vt:variant>
        <vt:i4>2</vt:i4>
      </vt:variant>
      <vt:variant>
        <vt:lpstr>Titres des diapositives</vt:lpstr>
      </vt:variant>
      <vt:variant>
        <vt:i4>1</vt:i4>
      </vt:variant>
    </vt:vector>
  </HeadingPairs>
  <TitlesOfParts>
    <vt:vector size="7" baseType="lpstr">
      <vt:lpstr>Arial</vt:lpstr>
      <vt:lpstr>Arial Narrow</vt:lpstr>
      <vt:lpstr>Calibri</vt:lpstr>
      <vt:lpstr>Calibri Light</vt:lpstr>
      <vt:lpstr>1_PROJET Sans encadrant</vt:lpstr>
      <vt:lpstr>1_PROJET Avec encadrant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Utilisateur Microsoft Office</dc:creator>
  <cp:lastModifiedBy>ABIVARMAN.KNDH</cp:lastModifiedBy>
  <cp:revision>90</cp:revision>
  <cp:lastPrinted>2022-03-21T14:30:22Z</cp:lastPrinted>
  <dcterms:created xsi:type="dcterms:W3CDTF">2019-04-03T08:54:31Z</dcterms:created>
  <dcterms:modified xsi:type="dcterms:W3CDTF">2024-08-28T08:09:41Z</dcterms:modified>
</cp:coreProperties>
</file>

<file path=docProps/thumbnail.jpeg>
</file>